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76" r:id="rId5"/>
    <p:sldId id="277" r:id="rId6"/>
    <p:sldId id="278" r:id="rId7"/>
    <p:sldId id="280" r:id="rId8"/>
    <p:sldId id="282" r:id="rId9"/>
    <p:sldId id="283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2086" autoAdjust="0"/>
  </p:normalViewPr>
  <p:slideViewPr>
    <p:cSldViewPr>
      <p:cViewPr varScale="1">
        <p:scale>
          <a:sx n="67" d="100"/>
          <a:sy n="67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BA4934-8C08-4950-A3D7-AA8018C25334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0AE3B92B-4428-40B4-8FB2-FB9798715189}">
      <dgm:prSet phldrT="[Texto]"/>
      <dgm:spPr/>
      <dgm:t>
        <a:bodyPr/>
        <a:lstStyle/>
        <a:p>
          <a:r>
            <a:rPr lang="es-ES" dirty="0"/>
            <a:t>Lugar de estudio </a:t>
          </a:r>
        </a:p>
      </dgm:t>
    </dgm:pt>
    <dgm:pt modelId="{D84AD866-EC97-4C10-95D6-E8C40DA31787}" type="parTrans" cxnId="{7886E640-8629-4102-BA89-15FB3FEFFD9E}">
      <dgm:prSet/>
      <dgm:spPr/>
      <dgm:t>
        <a:bodyPr/>
        <a:lstStyle/>
        <a:p>
          <a:endParaRPr lang="es-ES"/>
        </a:p>
      </dgm:t>
    </dgm:pt>
    <dgm:pt modelId="{F212E562-3681-4ED4-B4E2-47876E8DE815}" type="sibTrans" cxnId="{7886E640-8629-4102-BA89-15FB3FEFFD9E}">
      <dgm:prSet/>
      <dgm:spPr/>
      <dgm:t>
        <a:bodyPr/>
        <a:lstStyle/>
        <a:p>
          <a:endParaRPr lang="es-ES"/>
        </a:p>
      </dgm:t>
    </dgm:pt>
    <dgm:pt modelId="{401F2ADC-DC06-401F-B675-66648374E10B}">
      <dgm:prSet phldrT="[Texto]" custT="1"/>
      <dgm:spPr/>
      <dgm:t>
        <a:bodyPr/>
        <a:lstStyle/>
        <a:p>
          <a:pPr algn="just">
            <a:buAutoNum type="arabicPeriod"/>
          </a:pPr>
          <a:r>
            <a:rPr lang="es-MX" sz="1600" b="0" dirty="0"/>
            <a:t>La habitación en la que estudies debe contar con: luz suficiente,  buena ventilación</a:t>
          </a:r>
          <a:r>
            <a:rPr lang="es-MX" sz="1600" dirty="0"/>
            <a:t>, mobiliario adecuado y silencio.  </a:t>
          </a:r>
          <a:endParaRPr lang="es-ES" sz="1600" dirty="0"/>
        </a:p>
      </dgm:t>
    </dgm:pt>
    <dgm:pt modelId="{203DD3BA-5F9A-4B57-8851-40B69679580F}" type="parTrans" cxnId="{8BCCDAE5-714A-4B11-9A03-3F8D9A5E1ABB}">
      <dgm:prSet/>
      <dgm:spPr/>
      <dgm:t>
        <a:bodyPr/>
        <a:lstStyle/>
        <a:p>
          <a:endParaRPr lang="es-ES"/>
        </a:p>
      </dgm:t>
    </dgm:pt>
    <dgm:pt modelId="{570EDD7F-044E-4B75-9EB3-BABC3CCA5D9E}" type="sibTrans" cxnId="{8BCCDAE5-714A-4B11-9A03-3F8D9A5E1ABB}">
      <dgm:prSet/>
      <dgm:spPr/>
      <dgm:t>
        <a:bodyPr/>
        <a:lstStyle/>
        <a:p>
          <a:endParaRPr lang="es-ES"/>
        </a:p>
      </dgm:t>
    </dgm:pt>
    <dgm:pt modelId="{41E7521D-C099-42F9-90BA-7E87656A85E5}">
      <dgm:prSet phldrT="[Texto]"/>
      <dgm:spPr/>
      <dgm:t>
        <a:bodyPr/>
        <a:lstStyle/>
        <a:p>
          <a:r>
            <a:rPr lang="es-ES" dirty="0"/>
            <a:t>Concentración </a:t>
          </a:r>
        </a:p>
      </dgm:t>
    </dgm:pt>
    <dgm:pt modelId="{8F03B4D3-BD9B-4A6A-914A-DA00849CFFA9}" type="parTrans" cxnId="{AD3098F0-9742-4211-9E7B-514F68916143}">
      <dgm:prSet/>
      <dgm:spPr/>
      <dgm:t>
        <a:bodyPr/>
        <a:lstStyle/>
        <a:p>
          <a:endParaRPr lang="es-ES"/>
        </a:p>
      </dgm:t>
    </dgm:pt>
    <dgm:pt modelId="{CE9DB388-CC10-4D0B-A40C-5CB30CEF2AAC}" type="sibTrans" cxnId="{AD3098F0-9742-4211-9E7B-514F68916143}">
      <dgm:prSet/>
      <dgm:spPr/>
      <dgm:t>
        <a:bodyPr/>
        <a:lstStyle/>
        <a:p>
          <a:endParaRPr lang="es-ES"/>
        </a:p>
      </dgm:t>
    </dgm:pt>
    <dgm:pt modelId="{FE64E87A-3D0B-4B9B-B3C5-6EBD92EB2C94}">
      <dgm:prSet phldrT="[Texto]" custT="1"/>
      <dgm:spPr/>
      <dgm:t>
        <a:bodyPr/>
        <a:lstStyle/>
        <a:p>
          <a:pPr algn="just"/>
          <a:r>
            <a:rPr lang="es-MX" sz="1600" dirty="0"/>
            <a:t>Para que tu sesión de estudio sea efectiva, debes retirar todo objeto que sea distractor y estudiar siempre en la misma habitación. </a:t>
          </a:r>
        </a:p>
      </dgm:t>
    </dgm:pt>
    <dgm:pt modelId="{657F60F1-DE36-4DA2-88A5-0CB3EB773CBD}" type="parTrans" cxnId="{41269540-A608-4499-AB70-34AFFE8D0372}">
      <dgm:prSet/>
      <dgm:spPr/>
      <dgm:t>
        <a:bodyPr/>
        <a:lstStyle/>
        <a:p>
          <a:endParaRPr lang="es-ES"/>
        </a:p>
      </dgm:t>
    </dgm:pt>
    <dgm:pt modelId="{FFF756EA-E770-4A67-B076-B2ED6A638CD5}" type="sibTrans" cxnId="{41269540-A608-4499-AB70-34AFFE8D0372}">
      <dgm:prSet/>
      <dgm:spPr/>
      <dgm:t>
        <a:bodyPr/>
        <a:lstStyle/>
        <a:p>
          <a:endParaRPr lang="es-ES"/>
        </a:p>
      </dgm:t>
    </dgm:pt>
    <dgm:pt modelId="{6AD6E9F3-44B0-4F7E-AA59-EC1E36A50E66}">
      <dgm:prSet phldrT="[Texto]"/>
      <dgm:spPr/>
      <dgm:t>
        <a:bodyPr/>
        <a:lstStyle/>
        <a:p>
          <a:r>
            <a:rPr lang="es-ES" dirty="0"/>
            <a:t>Materiales </a:t>
          </a:r>
        </a:p>
      </dgm:t>
    </dgm:pt>
    <dgm:pt modelId="{8E28151B-DDE6-47ED-89E8-4106372D75C6}" type="parTrans" cxnId="{5AE8A143-1CE6-4A0A-8276-BCA6DEA8FB08}">
      <dgm:prSet/>
      <dgm:spPr/>
      <dgm:t>
        <a:bodyPr/>
        <a:lstStyle/>
        <a:p>
          <a:endParaRPr lang="es-ES"/>
        </a:p>
      </dgm:t>
    </dgm:pt>
    <dgm:pt modelId="{3CF8D93B-9B9A-411F-B5EE-417E89D25DA4}" type="sibTrans" cxnId="{5AE8A143-1CE6-4A0A-8276-BCA6DEA8FB08}">
      <dgm:prSet/>
      <dgm:spPr/>
      <dgm:t>
        <a:bodyPr/>
        <a:lstStyle/>
        <a:p>
          <a:endParaRPr lang="es-ES"/>
        </a:p>
      </dgm:t>
    </dgm:pt>
    <dgm:pt modelId="{1080695B-1ACA-47FD-924E-C498C022C6DF}">
      <dgm:prSet phldrT="[Texto]" custT="1"/>
      <dgm:spPr/>
      <dgm:t>
        <a:bodyPr/>
        <a:lstStyle/>
        <a:p>
          <a:pPr algn="just">
            <a:buAutoNum type="arabicPeriod"/>
          </a:pPr>
          <a:r>
            <a:rPr lang="es-MX" sz="1600" dirty="0"/>
            <a:t>Debes preparar los materiales que utilizarás antes de empezar a estudiar.  </a:t>
          </a:r>
          <a:endParaRPr lang="es-ES" sz="1600" dirty="0"/>
        </a:p>
      </dgm:t>
    </dgm:pt>
    <dgm:pt modelId="{531AAF50-70A8-42CC-BDE5-639A58FFD70B}" type="parTrans" cxnId="{5BB14919-2064-471C-BC11-BA3961E2C2DB}">
      <dgm:prSet/>
      <dgm:spPr/>
      <dgm:t>
        <a:bodyPr/>
        <a:lstStyle/>
        <a:p>
          <a:endParaRPr lang="es-ES"/>
        </a:p>
      </dgm:t>
    </dgm:pt>
    <dgm:pt modelId="{8F32335E-D4E5-441F-98C9-D18E8C033EF3}" type="sibTrans" cxnId="{5BB14919-2064-471C-BC11-BA3961E2C2DB}">
      <dgm:prSet/>
      <dgm:spPr/>
      <dgm:t>
        <a:bodyPr/>
        <a:lstStyle/>
        <a:p>
          <a:endParaRPr lang="es-ES"/>
        </a:p>
      </dgm:t>
    </dgm:pt>
    <dgm:pt modelId="{3D0526DF-D816-45A1-99A5-8A589CA982EF}" type="pres">
      <dgm:prSet presAssocID="{98BA4934-8C08-4950-A3D7-AA8018C25334}" presName="Name0" presStyleCnt="0">
        <dgm:presLayoutVars>
          <dgm:chMax/>
          <dgm:chPref/>
          <dgm:dir/>
          <dgm:animLvl val="lvl"/>
        </dgm:presLayoutVars>
      </dgm:prSet>
      <dgm:spPr/>
    </dgm:pt>
    <dgm:pt modelId="{7A594178-1CBF-4763-8061-21FDB51EEE36}" type="pres">
      <dgm:prSet presAssocID="{0AE3B92B-4428-40B4-8FB2-FB9798715189}" presName="composite" presStyleCnt="0"/>
      <dgm:spPr/>
    </dgm:pt>
    <dgm:pt modelId="{A6B128D0-B4A9-4083-B6CC-7FAB05387087}" type="pres">
      <dgm:prSet presAssocID="{0AE3B92B-4428-40B4-8FB2-FB9798715189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6527C7E9-31F4-40BD-B401-22AB162569A2}" type="pres">
      <dgm:prSet presAssocID="{0AE3B92B-4428-40B4-8FB2-FB9798715189}" presName="Childtext1" presStyleLbl="revTx" presStyleIdx="0" presStyleCnt="3" custScaleY="100175" custLinFactNeighborX="18973" custLinFactNeighborY="19710">
        <dgm:presLayoutVars>
          <dgm:chMax val="0"/>
          <dgm:chPref val="0"/>
          <dgm:bulletEnabled val="1"/>
        </dgm:presLayoutVars>
      </dgm:prSet>
      <dgm:spPr/>
    </dgm:pt>
    <dgm:pt modelId="{0F1105BF-37F2-4C9B-87B7-F26521A874E8}" type="pres">
      <dgm:prSet presAssocID="{0AE3B92B-4428-40B4-8FB2-FB9798715189}" presName="BalanceSpacing" presStyleCnt="0"/>
      <dgm:spPr/>
    </dgm:pt>
    <dgm:pt modelId="{3657DB0E-802A-42F3-A183-D38DB5B39292}" type="pres">
      <dgm:prSet presAssocID="{0AE3B92B-4428-40B4-8FB2-FB9798715189}" presName="BalanceSpacing1" presStyleCnt="0"/>
      <dgm:spPr/>
    </dgm:pt>
    <dgm:pt modelId="{6569A763-E46C-42D2-99AC-7DF6D609739F}" type="pres">
      <dgm:prSet presAssocID="{F212E562-3681-4ED4-B4E2-47876E8DE815}" presName="Accent1Text" presStyleLbl="node1" presStyleIdx="1" presStyleCnt="6"/>
      <dgm:spPr/>
    </dgm:pt>
    <dgm:pt modelId="{6F4A4113-4638-4BAC-BFA7-80351BBE48CF}" type="pres">
      <dgm:prSet presAssocID="{F212E562-3681-4ED4-B4E2-47876E8DE815}" presName="spaceBetweenRectangles" presStyleCnt="0"/>
      <dgm:spPr/>
    </dgm:pt>
    <dgm:pt modelId="{A3F5CD18-CE86-4822-89C5-6F980D7EE7DD}" type="pres">
      <dgm:prSet presAssocID="{41E7521D-C099-42F9-90BA-7E87656A85E5}" presName="composite" presStyleCnt="0"/>
      <dgm:spPr/>
    </dgm:pt>
    <dgm:pt modelId="{16F2CC21-BCD1-4591-8974-04485BB619C0}" type="pres">
      <dgm:prSet presAssocID="{41E7521D-C099-42F9-90BA-7E87656A85E5}" presName="Parent1" presStyleLbl="node1" presStyleIdx="2" presStyleCnt="6" custLinFactNeighborY="1650">
        <dgm:presLayoutVars>
          <dgm:chMax val="1"/>
          <dgm:chPref val="1"/>
          <dgm:bulletEnabled val="1"/>
        </dgm:presLayoutVars>
      </dgm:prSet>
      <dgm:spPr/>
    </dgm:pt>
    <dgm:pt modelId="{D6242B1C-58E0-4195-BB20-71DD8AF5FE5B}" type="pres">
      <dgm:prSet presAssocID="{41E7521D-C099-42F9-90BA-7E87656A85E5}" presName="Childtext1" presStyleLbl="revTx" presStyleIdx="1" presStyleCnt="3" custLinFactNeighborX="-21644" custLinFactNeighborY="4500">
        <dgm:presLayoutVars>
          <dgm:chMax val="0"/>
          <dgm:chPref val="0"/>
          <dgm:bulletEnabled val="1"/>
        </dgm:presLayoutVars>
      </dgm:prSet>
      <dgm:spPr/>
    </dgm:pt>
    <dgm:pt modelId="{87110703-FD12-40B2-96DA-87A83E71FBC8}" type="pres">
      <dgm:prSet presAssocID="{41E7521D-C099-42F9-90BA-7E87656A85E5}" presName="BalanceSpacing" presStyleCnt="0"/>
      <dgm:spPr/>
    </dgm:pt>
    <dgm:pt modelId="{AB19BD49-B029-43C8-9AAF-ADD93F8ABBC3}" type="pres">
      <dgm:prSet presAssocID="{41E7521D-C099-42F9-90BA-7E87656A85E5}" presName="BalanceSpacing1" presStyleCnt="0"/>
      <dgm:spPr/>
    </dgm:pt>
    <dgm:pt modelId="{028FD25F-0E8C-4EE9-8F95-755BC184FAD2}" type="pres">
      <dgm:prSet presAssocID="{CE9DB388-CC10-4D0B-A40C-5CB30CEF2AAC}" presName="Accent1Text" presStyleLbl="node1" presStyleIdx="3" presStyleCnt="6"/>
      <dgm:spPr/>
    </dgm:pt>
    <dgm:pt modelId="{5CCD0FCD-959F-4C01-806F-2C434611EDD6}" type="pres">
      <dgm:prSet presAssocID="{CE9DB388-CC10-4D0B-A40C-5CB30CEF2AAC}" presName="spaceBetweenRectangles" presStyleCnt="0"/>
      <dgm:spPr/>
    </dgm:pt>
    <dgm:pt modelId="{72923E3C-A340-4EFC-A648-1C0D1A162376}" type="pres">
      <dgm:prSet presAssocID="{6AD6E9F3-44B0-4F7E-AA59-EC1E36A50E66}" presName="composite" presStyleCnt="0"/>
      <dgm:spPr/>
    </dgm:pt>
    <dgm:pt modelId="{6984B0BB-E164-49BC-BC7B-02A0C673D0A5}" type="pres">
      <dgm:prSet presAssocID="{6AD6E9F3-44B0-4F7E-AA59-EC1E36A50E66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510E8D84-8BD7-4DFD-8EC1-D4DD14BBFACF}" type="pres">
      <dgm:prSet presAssocID="{6AD6E9F3-44B0-4F7E-AA59-EC1E36A50E66}" presName="Childtext1" presStyleLbl="revTx" presStyleIdx="2" presStyleCnt="3" custLinFactNeighborX="6407">
        <dgm:presLayoutVars>
          <dgm:chMax val="0"/>
          <dgm:chPref val="0"/>
          <dgm:bulletEnabled val="1"/>
        </dgm:presLayoutVars>
      </dgm:prSet>
      <dgm:spPr/>
    </dgm:pt>
    <dgm:pt modelId="{8C66A9F0-D747-4FC0-8DEB-64A87B9A5F15}" type="pres">
      <dgm:prSet presAssocID="{6AD6E9F3-44B0-4F7E-AA59-EC1E36A50E66}" presName="BalanceSpacing" presStyleCnt="0"/>
      <dgm:spPr/>
    </dgm:pt>
    <dgm:pt modelId="{0E0BB013-F9D9-4E37-B885-D1CAE291AAF0}" type="pres">
      <dgm:prSet presAssocID="{6AD6E9F3-44B0-4F7E-AA59-EC1E36A50E66}" presName="BalanceSpacing1" presStyleCnt="0"/>
      <dgm:spPr/>
    </dgm:pt>
    <dgm:pt modelId="{49633951-2874-4194-9141-810FBE57FF37}" type="pres">
      <dgm:prSet presAssocID="{3CF8D93B-9B9A-411F-B5EE-417E89D25DA4}" presName="Accent1Text" presStyleLbl="node1" presStyleIdx="5" presStyleCnt="6"/>
      <dgm:spPr/>
    </dgm:pt>
  </dgm:ptLst>
  <dgm:cxnLst>
    <dgm:cxn modelId="{41269540-A608-4499-AB70-34AFFE8D0372}" srcId="{41E7521D-C099-42F9-90BA-7E87656A85E5}" destId="{FE64E87A-3D0B-4B9B-B3C5-6EBD92EB2C94}" srcOrd="0" destOrd="0" parTransId="{657F60F1-DE36-4DA2-88A5-0CB3EB773CBD}" sibTransId="{FFF756EA-E770-4A67-B076-B2ED6A638CD5}"/>
    <dgm:cxn modelId="{698F408D-9502-48C3-A77C-73FDF7EF0FD0}" type="presOf" srcId="{98BA4934-8C08-4950-A3D7-AA8018C25334}" destId="{3D0526DF-D816-45A1-99A5-8A589CA982EF}" srcOrd="0" destOrd="0" presId="urn:microsoft.com/office/officeart/2008/layout/AlternatingHexagons"/>
    <dgm:cxn modelId="{749FAFAC-FA08-42A8-8520-EF1C12C40301}" type="presOf" srcId="{6AD6E9F3-44B0-4F7E-AA59-EC1E36A50E66}" destId="{6984B0BB-E164-49BC-BC7B-02A0C673D0A5}" srcOrd="0" destOrd="0" presId="urn:microsoft.com/office/officeart/2008/layout/AlternatingHexagons"/>
    <dgm:cxn modelId="{F2F51D1E-731A-4165-A939-DC04F1BB2CA1}" type="presOf" srcId="{FE64E87A-3D0B-4B9B-B3C5-6EBD92EB2C94}" destId="{D6242B1C-58E0-4195-BB20-71DD8AF5FE5B}" srcOrd="0" destOrd="0" presId="urn:microsoft.com/office/officeart/2008/layout/AlternatingHexagons"/>
    <dgm:cxn modelId="{3C620BF5-6D23-4828-A094-567485BC8DDB}" type="presOf" srcId="{CE9DB388-CC10-4D0B-A40C-5CB30CEF2AAC}" destId="{028FD25F-0E8C-4EE9-8F95-755BC184FAD2}" srcOrd="0" destOrd="0" presId="urn:microsoft.com/office/officeart/2008/layout/AlternatingHexagons"/>
    <dgm:cxn modelId="{62056EB0-F252-4FE7-8A9A-25093EA4E047}" type="presOf" srcId="{1080695B-1ACA-47FD-924E-C498C022C6DF}" destId="{510E8D84-8BD7-4DFD-8EC1-D4DD14BBFACF}" srcOrd="0" destOrd="0" presId="urn:microsoft.com/office/officeart/2008/layout/AlternatingHexagons"/>
    <dgm:cxn modelId="{8BCCDAE5-714A-4B11-9A03-3F8D9A5E1ABB}" srcId="{0AE3B92B-4428-40B4-8FB2-FB9798715189}" destId="{401F2ADC-DC06-401F-B675-66648374E10B}" srcOrd="0" destOrd="0" parTransId="{203DD3BA-5F9A-4B57-8851-40B69679580F}" sibTransId="{570EDD7F-044E-4B75-9EB3-BABC3CCA5D9E}"/>
    <dgm:cxn modelId="{70549234-AE3A-4BFB-87CB-FCF82E440CE7}" type="presOf" srcId="{41E7521D-C099-42F9-90BA-7E87656A85E5}" destId="{16F2CC21-BCD1-4591-8974-04485BB619C0}" srcOrd="0" destOrd="0" presId="urn:microsoft.com/office/officeart/2008/layout/AlternatingHexagons"/>
    <dgm:cxn modelId="{26287B48-A85C-4206-B6EE-39D007306332}" type="presOf" srcId="{401F2ADC-DC06-401F-B675-66648374E10B}" destId="{6527C7E9-31F4-40BD-B401-22AB162569A2}" srcOrd="0" destOrd="0" presId="urn:microsoft.com/office/officeart/2008/layout/AlternatingHexagons"/>
    <dgm:cxn modelId="{35339AA9-2F36-402F-A49B-F8EEDCEC371B}" type="presOf" srcId="{3CF8D93B-9B9A-411F-B5EE-417E89D25DA4}" destId="{49633951-2874-4194-9141-810FBE57FF37}" srcOrd="0" destOrd="0" presId="urn:microsoft.com/office/officeart/2008/layout/AlternatingHexagons"/>
    <dgm:cxn modelId="{5BB14919-2064-471C-BC11-BA3961E2C2DB}" srcId="{6AD6E9F3-44B0-4F7E-AA59-EC1E36A50E66}" destId="{1080695B-1ACA-47FD-924E-C498C022C6DF}" srcOrd="0" destOrd="0" parTransId="{531AAF50-70A8-42CC-BDE5-639A58FFD70B}" sibTransId="{8F32335E-D4E5-441F-98C9-D18E8C033EF3}"/>
    <dgm:cxn modelId="{4A2C91B4-2BEC-48A8-BA6A-774BDF06429A}" type="presOf" srcId="{0AE3B92B-4428-40B4-8FB2-FB9798715189}" destId="{A6B128D0-B4A9-4083-B6CC-7FAB05387087}" srcOrd="0" destOrd="0" presId="urn:microsoft.com/office/officeart/2008/layout/AlternatingHexagons"/>
    <dgm:cxn modelId="{AD3098F0-9742-4211-9E7B-514F68916143}" srcId="{98BA4934-8C08-4950-A3D7-AA8018C25334}" destId="{41E7521D-C099-42F9-90BA-7E87656A85E5}" srcOrd="1" destOrd="0" parTransId="{8F03B4D3-BD9B-4A6A-914A-DA00849CFFA9}" sibTransId="{CE9DB388-CC10-4D0B-A40C-5CB30CEF2AAC}"/>
    <dgm:cxn modelId="{BEB3C9D5-0847-4B3D-B2A7-F1A7A8F2AAB3}" type="presOf" srcId="{F212E562-3681-4ED4-B4E2-47876E8DE815}" destId="{6569A763-E46C-42D2-99AC-7DF6D609739F}" srcOrd="0" destOrd="0" presId="urn:microsoft.com/office/officeart/2008/layout/AlternatingHexagons"/>
    <dgm:cxn modelId="{5AE8A143-1CE6-4A0A-8276-BCA6DEA8FB08}" srcId="{98BA4934-8C08-4950-A3D7-AA8018C25334}" destId="{6AD6E9F3-44B0-4F7E-AA59-EC1E36A50E66}" srcOrd="2" destOrd="0" parTransId="{8E28151B-DDE6-47ED-89E8-4106372D75C6}" sibTransId="{3CF8D93B-9B9A-411F-B5EE-417E89D25DA4}"/>
    <dgm:cxn modelId="{7886E640-8629-4102-BA89-15FB3FEFFD9E}" srcId="{98BA4934-8C08-4950-A3D7-AA8018C25334}" destId="{0AE3B92B-4428-40B4-8FB2-FB9798715189}" srcOrd="0" destOrd="0" parTransId="{D84AD866-EC97-4C10-95D6-E8C40DA31787}" sibTransId="{F212E562-3681-4ED4-B4E2-47876E8DE815}"/>
    <dgm:cxn modelId="{B4A5AAA7-1861-4C9D-B3A4-BB5549C81C21}" type="presParOf" srcId="{3D0526DF-D816-45A1-99A5-8A589CA982EF}" destId="{7A594178-1CBF-4763-8061-21FDB51EEE36}" srcOrd="0" destOrd="0" presId="urn:microsoft.com/office/officeart/2008/layout/AlternatingHexagons"/>
    <dgm:cxn modelId="{EB23C794-C637-4B46-B8C4-5CD7D6889A86}" type="presParOf" srcId="{7A594178-1CBF-4763-8061-21FDB51EEE36}" destId="{A6B128D0-B4A9-4083-B6CC-7FAB05387087}" srcOrd="0" destOrd="0" presId="urn:microsoft.com/office/officeart/2008/layout/AlternatingHexagons"/>
    <dgm:cxn modelId="{D0448EBB-5BD7-4E23-9445-295E14E828AF}" type="presParOf" srcId="{7A594178-1CBF-4763-8061-21FDB51EEE36}" destId="{6527C7E9-31F4-40BD-B401-22AB162569A2}" srcOrd="1" destOrd="0" presId="urn:microsoft.com/office/officeart/2008/layout/AlternatingHexagons"/>
    <dgm:cxn modelId="{EFA16ECC-5904-44DE-A019-59381EBA0B9C}" type="presParOf" srcId="{7A594178-1CBF-4763-8061-21FDB51EEE36}" destId="{0F1105BF-37F2-4C9B-87B7-F26521A874E8}" srcOrd="2" destOrd="0" presId="urn:microsoft.com/office/officeart/2008/layout/AlternatingHexagons"/>
    <dgm:cxn modelId="{E58B7ADE-6B73-40B7-AF1A-33BC4439EFE4}" type="presParOf" srcId="{7A594178-1CBF-4763-8061-21FDB51EEE36}" destId="{3657DB0E-802A-42F3-A183-D38DB5B39292}" srcOrd="3" destOrd="0" presId="urn:microsoft.com/office/officeart/2008/layout/AlternatingHexagons"/>
    <dgm:cxn modelId="{2ACD62BF-B361-44CF-9850-C77DFADC89A0}" type="presParOf" srcId="{7A594178-1CBF-4763-8061-21FDB51EEE36}" destId="{6569A763-E46C-42D2-99AC-7DF6D609739F}" srcOrd="4" destOrd="0" presId="urn:microsoft.com/office/officeart/2008/layout/AlternatingHexagons"/>
    <dgm:cxn modelId="{350238EA-76E6-4765-8E90-70414D552346}" type="presParOf" srcId="{3D0526DF-D816-45A1-99A5-8A589CA982EF}" destId="{6F4A4113-4638-4BAC-BFA7-80351BBE48CF}" srcOrd="1" destOrd="0" presId="urn:microsoft.com/office/officeart/2008/layout/AlternatingHexagons"/>
    <dgm:cxn modelId="{F74C1797-B421-4D3A-B208-99677C6C59EA}" type="presParOf" srcId="{3D0526DF-D816-45A1-99A5-8A589CA982EF}" destId="{A3F5CD18-CE86-4822-89C5-6F980D7EE7DD}" srcOrd="2" destOrd="0" presId="urn:microsoft.com/office/officeart/2008/layout/AlternatingHexagons"/>
    <dgm:cxn modelId="{D84BEF9B-5547-4B6B-8E5C-1F677777E2BC}" type="presParOf" srcId="{A3F5CD18-CE86-4822-89C5-6F980D7EE7DD}" destId="{16F2CC21-BCD1-4591-8974-04485BB619C0}" srcOrd="0" destOrd="0" presId="urn:microsoft.com/office/officeart/2008/layout/AlternatingHexagons"/>
    <dgm:cxn modelId="{E2D59117-864F-4C7C-AF70-296C26783279}" type="presParOf" srcId="{A3F5CD18-CE86-4822-89C5-6F980D7EE7DD}" destId="{D6242B1C-58E0-4195-BB20-71DD8AF5FE5B}" srcOrd="1" destOrd="0" presId="urn:microsoft.com/office/officeart/2008/layout/AlternatingHexagons"/>
    <dgm:cxn modelId="{F3EC398F-5824-4274-9591-ADE91B852FDF}" type="presParOf" srcId="{A3F5CD18-CE86-4822-89C5-6F980D7EE7DD}" destId="{87110703-FD12-40B2-96DA-87A83E71FBC8}" srcOrd="2" destOrd="0" presId="urn:microsoft.com/office/officeart/2008/layout/AlternatingHexagons"/>
    <dgm:cxn modelId="{7E9F2356-AA61-4415-ABC6-6C9196285FD2}" type="presParOf" srcId="{A3F5CD18-CE86-4822-89C5-6F980D7EE7DD}" destId="{AB19BD49-B029-43C8-9AAF-ADD93F8ABBC3}" srcOrd="3" destOrd="0" presId="urn:microsoft.com/office/officeart/2008/layout/AlternatingHexagons"/>
    <dgm:cxn modelId="{002D5102-1884-4AD9-A0E7-924C9895B578}" type="presParOf" srcId="{A3F5CD18-CE86-4822-89C5-6F980D7EE7DD}" destId="{028FD25F-0E8C-4EE9-8F95-755BC184FAD2}" srcOrd="4" destOrd="0" presId="urn:microsoft.com/office/officeart/2008/layout/AlternatingHexagons"/>
    <dgm:cxn modelId="{D9D2F94B-87E3-471A-92E8-64F6DAB7F520}" type="presParOf" srcId="{3D0526DF-D816-45A1-99A5-8A589CA982EF}" destId="{5CCD0FCD-959F-4C01-806F-2C434611EDD6}" srcOrd="3" destOrd="0" presId="urn:microsoft.com/office/officeart/2008/layout/AlternatingHexagons"/>
    <dgm:cxn modelId="{D273F8A7-61AC-410F-BA56-5228CB9A7859}" type="presParOf" srcId="{3D0526DF-D816-45A1-99A5-8A589CA982EF}" destId="{72923E3C-A340-4EFC-A648-1C0D1A162376}" srcOrd="4" destOrd="0" presId="urn:microsoft.com/office/officeart/2008/layout/AlternatingHexagons"/>
    <dgm:cxn modelId="{0A9F38AE-B9CE-4DA3-8CBE-9B2881A10175}" type="presParOf" srcId="{72923E3C-A340-4EFC-A648-1C0D1A162376}" destId="{6984B0BB-E164-49BC-BC7B-02A0C673D0A5}" srcOrd="0" destOrd="0" presId="urn:microsoft.com/office/officeart/2008/layout/AlternatingHexagons"/>
    <dgm:cxn modelId="{C6EEDD2F-B5F8-4061-AB06-7B104D28929C}" type="presParOf" srcId="{72923E3C-A340-4EFC-A648-1C0D1A162376}" destId="{510E8D84-8BD7-4DFD-8EC1-D4DD14BBFACF}" srcOrd="1" destOrd="0" presId="urn:microsoft.com/office/officeart/2008/layout/AlternatingHexagons"/>
    <dgm:cxn modelId="{4C33E7C1-E586-4388-AF3C-537CECD9F8EC}" type="presParOf" srcId="{72923E3C-A340-4EFC-A648-1C0D1A162376}" destId="{8C66A9F0-D747-4FC0-8DEB-64A87B9A5F15}" srcOrd="2" destOrd="0" presId="urn:microsoft.com/office/officeart/2008/layout/AlternatingHexagons"/>
    <dgm:cxn modelId="{BDAD3517-0EA5-43E3-8810-3160F0A50733}" type="presParOf" srcId="{72923E3C-A340-4EFC-A648-1C0D1A162376}" destId="{0E0BB013-F9D9-4E37-B885-D1CAE291AAF0}" srcOrd="3" destOrd="0" presId="urn:microsoft.com/office/officeart/2008/layout/AlternatingHexagons"/>
    <dgm:cxn modelId="{72B65901-CB33-449D-B2FD-CF2EAC2DB59F}" type="presParOf" srcId="{72923E3C-A340-4EFC-A648-1C0D1A162376}" destId="{49633951-2874-4194-9141-810FBE57FF3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F77315-DAD6-486B-AB2F-748F4C23E95B}" type="doc">
      <dgm:prSet loTypeId="urn:microsoft.com/office/officeart/2005/8/layout/target1" loCatId="relationship" qsTypeId="urn:microsoft.com/office/officeart/2005/8/quickstyle/simple1" qsCatId="simple" csTypeId="urn:microsoft.com/office/officeart/2005/8/colors/colorful3" csCatId="colorful" phldr="1"/>
      <dgm:spPr/>
    </dgm:pt>
    <dgm:pt modelId="{9A8980A2-D089-487A-8C1C-1C7B8547E5EB}">
      <dgm:prSet phldrT="[Texto]"/>
      <dgm:spPr/>
      <dgm:t>
        <a:bodyPr/>
        <a:lstStyle/>
        <a:p>
          <a:r>
            <a:rPr lang="es-ES" dirty="0"/>
            <a:t>Actitud positiva </a:t>
          </a:r>
        </a:p>
      </dgm:t>
    </dgm:pt>
    <dgm:pt modelId="{BE365F13-98A8-41D0-AB08-093DE8202951}" type="parTrans" cxnId="{DDC637DD-BDFB-482D-86E3-52CF8259CB54}">
      <dgm:prSet/>
      <dgm:spPr/>
      <dgm:t>
        <a:bodyPr/>
        <a:lstStyle/>
        <a:p>
          <a:endParaRPr lang="es-ES"/>
        </a:p>
      </dgm:t>
    </dgm:pt>
    <dgm:pt modelId="{1C9A2405-FD34-46D5-A043-D1D96A97CC39}" type="sibTrans" cxnId="{DDC637DD-BDFB-482D-86E3-52CF8259CB54}">
      <dgm:prSet/>
      <dgm:spPr/>
      <dgm:t>
        <a:bodyPr/>
        <a:lstStyle/>
        <a:p>
          <a:endParaRPr lang="es-ES"/>
        </a:p>
      </dgm:t>
    </dgm:pt>
    <dgm:pt modelId="{C96C8C43-E8CE-4E52-9385-450A41D046DF}">
      <dgm:prSet phldrT="[Texto]"/>
      <dgm:spPr/>
      <dgm:t>
        <a:bodyPr/>
        <a:lstStyle/>
        <a:p>
          <a:r>
            <a:rPr lang="es-ES" dirty="0"/>
            <a:t>Buenos hábitos </a:t>
          </a:r>
        </a:p>
      </dgm:t>
    </dgm:pt>
    <dgm:pt modelId="{490C1754-8833-48E7-8584-01562DCD71DC}" type="parTrans" cxnId="{533A2D7D-0DAB-4F14-A65A-6CFBFEAACF8A}">
      <dgm:prSet/>
      <dgm:spPr/>
      <dgm:t>
        <a:bodyPr/>
        <a:lstStyle/>
        <a:p>
          <a:endParaRPr lang="es-ES"/>
        </a:p>
      </dgm:t>
    </dgm:pt>
    <dgm:pt modelId="{03F47C3A-7ABE-4116-A3C2-FD582187150F}" type="sibTrans" cxnId="{533A2D7D-0DAB-4F14-A65A-6CFBFEAACF8A}">
      <dgm:prSet/>
      <dgm:spPr/>
      <dgm:t>
        <a:bodyPr/>
        <a:lstStyle/>
        <a:p>
          <a:endParaRPr lang="es-ES"/>
        </a:p>
      </dgm:t>
    </dgm:pt>
    <dgm:pt modelId="{32D8FD2A-47CD-4900-9A1F-76A611FC9ADF}">
      <dgm:prSet phldrT="[Texto]"/>
      <dgm:spPr/>
      <dgm:t>
        <a:bodyPr/>
        <a:lstStyle/>
        <a:p>
          <a:r>
            <a:rPr lang="es-ES" dirty="0"/>
            <a:t>Motivación </a:t>
          </a:r>
        </a:p>
      </dgm:t>
    </dgm:pt>
    <dgm:pt modelId="{5B4C38B5-7355-40CF-99AB-A7594DDC1FAD}" type="parTrans" cxnId="{C4763E54-6531-43C0-A638-CCF32F2ED042}">
      <dgm:prSet/>
      <dgm:spPr/>
      <dgm:t>
        <a:bodyPr/>
        <a:lstStyle/>
        <a:p>
          <a:endParaRPr lang="es-ES"/>
        </a:p>
      </dgm:t>
    </dgm:pt>
    <dgm:pt modelId="{197D82E8-B5FF-4CBB-A62C-D9C6C13C0D65}" type="sibTrans" cxnId="{C4763E54-6531-43C0-A638-CCF32F2ED042}">
      <dgm:prSet/>
      <dgm:spPr/>
      <dgm:t>
        <a:bodyPr/>
        <a:lstStyle/>
        <a:p>
          <a:endParaRPr lang="es-ES"/>
        </a:p>
      </dgm:t>
    </dgm:pt>
    <dgm:pt modelId="{E5C9D452-A5F9-4C5C-9D51-AF298B9B9878}">
      <dgm:prSet/>
      <dgm:spPr/>
      <dgm:t>
        <a:bodyPr/>
        <a:lstStyle/>
        <a:p>
          <a:r>
            <a:rPr lang="es-ES" dirty="0"/>
            <a:t>Practicar </a:t>
          </a:r>
        </a:p>
      </dgm:t>
    </dgm:pt>
    <dgm:pt modelId="{1A4AFD0A-7E93-4092-BF00-89BBB41E336D}" type="parTrans" cxnId="{27651EAF-11F1-4865-9168-43DACA3E7951}">
      <dgm:prSet/>
      <dgm:spPr/>
      <dgm:t>
        <a:bodyPr/>
        <a:lstStyle/>
        <a:p>
          <a:endParaRPr lang="es-ES"/>
        </a:p>
      </dgm:t>
    </dgm:pt>
    <dgm:pt modelId="{654BF5C4-50CA-4F18-9013-34EA878D46A2}" type="sibTrans" cxnId="{27651EAF-11F1-4865-9168-43DACA3E7951}">
      <dgm:prSet/>
      <dgm:spPr/>
      <dgm:t>
        <a:bodyPr/>
        <a:lstStyle/>
        <a:p>
          <a:endParaRPr lang="es-ES"/>
        </a:p>
      </dgm:t>
    </dgm:pt>
    <dgm:pt modelId="{150F2A61-7271-4A36-AA5F-0B88612E095A}" type="pres">
      <dgm:prSet presAssocID="{E0F77315-DAD6-486B-AB2F-748F4C23E95B}" presName="composite" presStyleCnt="0">
        <dgm:presLayoutVars>
          <dgm:chMax val="5"/>
          <dgm:dir/>
          <dgm:resizeHandles val="exact"/>
        </dgm:presLayoutVars>
      </dgm:prSet>
      <dgm:spPr/>
    </dgm:pt>
    <dgm:pt modelId="{E8B69C56-F2B2-435D-B3DC-5658FB656B38}" type="pres">
      <dgm:prSet presAssocID="{9A8980A2-D089-487A-8C1C-1C7B8547E5EB}" presName="circle1" presStyleLbl="lnNode1" presStyleIdx="0" presStyleCnt="4"/>
      <dgm:spPr/>
    </dgm:pt>
    <dgm:pt modelId="{E4E2EB7E-4E5D-409E-8844-059024892F17}" type="pres">
      <dgm:prSet presAssocID="{9A8980A2-D089-487A-8C1C-1C7B8547E5EB}" presName="text1" presStyleLbl="revTx" presStyleIdx="0" presStyleCnt="4">
        <dgm:presLayoutVars>
          <dgm:bulletEnabled val="1"/>
        </dgm:presLayoutVars>
      </dgm:prSet>
      <dgm:spPr/>
    </dgm:pt>
    <dgm:pt modelId="{6E8B3F83-8A8C-46A5-BE21-C20960879ACE}" type="pres">
      <dgm:prSet presAssocID="{9A8980A2-D089-487A-8C1C-1C7B8547E5EB}" presName="line1" presStyleLbl="callout" presStyleIdx="0" presStyleCnt="8"/>
      <dgm:spPr/>
    </dgm:pt>
    <dgm:pt modelId="{ED99E1A7-59EE-4D70-8BE0-95A1B08D0464}" type="pres">
      <dgm:prSet presAssocID="{9A8980A2-D089-487A-8C1C-1C7B8547E5EB}" presName="d1" presStyleLbl="callout" presStyleIdx="1" presStyleCnt="8"/>
      <dgm:spPr/>
    </dgm:pt>
    <dgm:pt modelId="{E1A21615-4769-490D-814C-EB24E689E678}" type="pres">
      <dgm:prSet presAssocID="{C96C8C43-E8CE-4E52-9385-450A41D046DF}" presName="circle2" presStyleLbl="lnNode1" presStyleIdx="1" presStyleCnt="4"/>
      <dgm:spPr/>
    </dgm:pt>
    <dgm:pt modelId="{C9D5B43D-B493-4659-9A50-36F49FDD65AB}" type="pres">
      <dgm:prSet presAssocID="{C96C8C43-E8CE-4E52-9385-450A41D046DF}" presName="text2" presStyleLbl="revTx" presStyleIdx="1" presStyleCnt="4">
        <dgm:presLayoutVars>
          <dgm:bulletEnabled val="1"/>
        </dgm:presLayoutVars>
      </dgm:prSet>
      <dgm:spPr/>
    </dgm:pt>
    <dgm:pt modelId="{542E8082-8414-4F23-B027-C45B98A15E96}" type="pres">
      <dgm:prSet presAssocID="{C96C8C43-E8CE-4E52-9385-450A41D046DF}" presName="line2" presStyleLbl="callout" presStyleIdx="2" presStyleCnt="8"/>
      <dgm:spPr/>
    </dgm:pt>
    <dgm:pt modelId="{FBCED6E9-6FD8-4634-BCD7-8E5FF92592B0}" type="pres">
      <dgm:prSet presAssocID="{C96C8C43-E8CE-4E52-9385-450A41D046DF}" presName="d2" presStyleLbl="callout" presStyleIdx="3" presStyleCnt="8"/>
      <dgm:spPr/>
    </dgm:pt>
    <dgm:pt modelId="{0B0A92C6-F0AE-4D09-9D35-DED0242BFD75}" type="pres">
      <dgm:prSet presAssocID="{32D8FD2A-47CD-4900-9A1F-76A611FC9ADF}" presName="circle3" presStyleLbl="lnNode1" presStyleIdx="2" presStyleCnt="4"/>
      <dgm:spPr/>
    </dgm:pt>
    <dgm:pt modelId="{F209F397-A3CA-4644-B7EF-496ECF8A15B3}" type="pres">
      <dgm:prSet presAssocID="{32D8FD2A-47CD-4900-9A1F-76A611FC9ADF}" presName="text3" presStyleLbl="revTx" presStyleIdx="2" presStyleCnt="4">
        <dgm:presLayoutVars>
          <dgm:bulletEnabled val="1"/>
        </dgm:presLayoutVars>
      </dgm:prSet>
      <dgm:spPr/>
    </dgm:pt>
    <dgm:pt modelId="{CEF61EB6-97A9-4F00-B407-E30CAB97E55C}" type="pres">
      <dgm:prSet presAssocID="{32D8FD2A-47CD-4900-9A1F-76A611FC9ADF}" presName="line3" presStyleLbl="callout" presStyleIdx="4" presStyleCnt="8"/>
      <dgm:spPr/>
    </dgm:pt>
    <dgm:pt modelId="{CAF81D35-7458-4CA3-94A0-9B8DFB167079}" type="pres">
      <dgm:prSet presAssocID="{32D8FD2A-47CD-4900-9A1F-76A611FC9ADF}" presName="d3" presStyleLbl="callout" presStyleIdx="5" presStyleCnt="8"/>
      <dgm:spPr/>
    </dgm:pt>
    <dgm:pt modelId="{6C94AFB6-CEF2-4D8F-8EA9-BEF316CB2555}" type="pres">
      <dgm:prSet presAssocID="{E5C9D452-A5F9-4C5C-9D51-AF298B9B9878}" presName="circle4" presStyleLbl="lnNode1" presStyleIdx="3" presStyleCnt="4"/>
      <dgm:spPr/>
    </dgm:pt>
    <dgm:pt modelId="{BF6ED7D8-AE8D-453F-ACB1-D97B7DAC8D09}" type="pres">
      <dgm:prSet presAssocID="{E5C9D452-A5F9-4C5C-9D51-AF298B9B9878}" presName="text4" presStyleLbl="revTx" presStyleIdx="3" presStyleCnt="4">
        <dgm:presLayoutVars>
          <dgm:bulletEnabled val="1"/>
        </dgm:presLayoutVars>
      </dgm:prSet>
      <dgm:spPr/>
    </dgm:pt>
    <dgm:pt modelId="{A05B0910-FEF6-4645-BF6D-5CFB6229E26A}" type="pres">
      <dgm:prSet presAssocID="{E5C9D452-A5F9-4C5C-9D51-AF298B9B9878}" presName="line4" presStyleLbl="callout" presStyleIdx="6" presStyleCnt="8"/>
      <dgm:spPr/>
    </dgm:pt>
    <dgm:pt modelId="{0A4EAD20-F9FE-4077-8212-5E1DE8E0D55C}" type="pres">
      <dgm:prSet presAssocID="{E5C9D452-A5F9-4C5C-9D51-AF298B9B9878}" presName="d4" presStyleLbl="callout" presStyleIdx="7" presStyleCnt="8"/>
      <dgm:spPr/>
    </dgm:pt>
  </dgm:ptLst>
  <dgm:cxnLst>
    <dgm:cxn modelId="{38EBD0E1-A4FA-4E14-9AFB-F0290F81110A}" type="presOf" srcId="{E0F77315-DAD6-486B-AB2F-748F4C23E95B}" destId="{150F2A61-7271-4A36-AA5F-0B88612E095A}" srcOrd="0" destOrd="0" presId="urn:microsoft.com/office/officeart/2005/8/layout/target1"/>
    <dgm:cxn modelId="{3F11F978-7C05-486C-95FB-05A4FD47BEC7}" type="presOf" srcId="{9A8980A2-D089-487A-8C1C-1C7B8547E5EB}" destId="{E4E2EB7E-4E5D-409E-8844-059024892F17}" srcOrd="0" destOrd="0" presId="urn:microsoft.com/office/officeart/2005/8/layout/target1"/>
    <dgm:cxn modelId="{C4763E54-6531-43C0-A638-CCF32F2ED042}" srcId="{E0F77315-DAD6-486B-AB2F-748F4C23E95B}" destId="{32D8FD2A-47CD-4900-9A1F-76A611FC9ADF}" srcOrd="2" destOrd="0" parTransId="{5B4C38B5-7355-40CF-99AB-A7594DDC1FAD}" sibTransId="{197D82E8-B5FF-4CBB-A62C-D9C6C13C0D65}"/>
    <dgm:cxn modelId="{22E9A2CD-E167-490A-B489-1F02CCF406A6}" type="presOf" srcId="{C96C8C43-E8CE-4E52-9385-450A41D046DF}" destId="{C9D5B43D-B493-4659-9A50-36F49FDD65AB}" srcOrd="0" destOrd="0" presId="urn:microsoft.com/office/officeart/2005/8/layout/target1"/>
    <dgm:cxn modelId="{3FFA7ACF-0E6F-4C90-B12E-7A7906E34ADB}" type="presOf" srcId="{E5C9D452-A5F9-4C5C-9D51-AF298B9B9878}" destId="{BF6ED7D8-AE8D-453F-ACB1-D97B7DAC8D09}" srcOrd="0" destOrd="0" presId="urn:microsoft.com/office/officeart/2005/8/layout/target1"/>
    <dgm:cxn modelId="{533A2D7D-0DAB-4F14-A65A-6CFBFEAACF8A}" srcId="{E0F77315-DAD6-486B-AB2F-748F4C23E95B}" destId="{C96C8C43-E8CE-4E52-9385-450A41D046DF}" srcOrd="1" destOrd="0" parTransId="{490C1754-8833-48E7-8584-01562DCD71DC}" sibTransId="{03F47C3A-7ABE-4116-A3C2-FD582187150F}"/>
    <dgm:cxn modelId="{27651EAF-11F1-4865-9168-43DACA3E7951}" srcId="{E0F77315-DAD6-486B-AB2F-748F4C23E95B}" destId="{E5C9D452-A5F9-4C5C-9D51-AF298B9B9878}" srcOrd="3" destOrd="0" parTransId="{1A4AFD0A-7E93-4092-BF00-89BBB41E336D}" sibTransId="{654BF5C4-50CA-4F18-9013-34EA878D46A2}"/>
    <dgm:cxn modelId="{DDC637DD-BDFB-482D-86E3-52CF8259CB54}" srcId="{E0F77315-DAD6-486B-AB2F-748F4C23E95B}" destId="{9A8980A2-D089-487A-8C1C-1C7B8547E5EB}" srcOrd="0" destOrd="0" parTransId="{BE365F13-98A8-41D0-AB08-093DE8202951}" sibTransId="{1C9A2405-FD34-46D5-A043-D1D96A97CC39}"/>
    <dgm:cxn modelId="{2FF45F3A-EE46-40F0-9187-F954D517613A}" type="presOf" srcId="{32D8FD2A-47CD-4900-9A1F-76A611FC9ADF}" destId="{F209F397-A3CA-4644-B7EF-496ECF8A15B3}" srcOrd="0" destOrd="0" presId="urn:microsoft.com/office/officeart/2005/8/layout/target1"/>
    <dgm:cxn modelId="{38D03A97-7767-4642-903F-4946B05756D1}" type="presParOf" srcId="{150F2A61-7271-4A36-AA5F-0B88612E095A}" destId="{E8B69C56-F2B2-435D-B3DC-5658FB656B38}" srcOrd="0" destOrd="0" presId="urn:microsoft.com/office/officeart/2005/8/layout/target1"/>
    <dgm:cxn modelId="{F0D53431-44C3-4A9E-947E-CC5DD1FDC1F3}" type="presParOf" srcId="{150F2A61-7271-4A36-AA5F-0B88612E095A}" destId="{E4E2EB7E-4E5D-409E-8844-059024892F17}" srcOrd="1" destOrd="0" presId="urn:microsoft.com/office/officeart/2005/8/layout/target1"/>
    <dgm:cxn modelId="{DB2A9AD4-9B2F-4DD6-A7DC-B5DA3C331F8B}" type="presParOf" srcId="{150F2A61-7271-4A36-AA5F-0B88612E095A}" destId="{6E8B3F83-8A8C-46A5-BE21-C20960879ACE}" srcOrd="2" destOrd="0" presId="urn:microsoft.com/office/officeart/2005/8/layout/target1"/>
    <dgm:cxn modelId="{87BCE038-5EBD-4C9E-9C87-16DD27FE1358}" type="presParOf" srcId="{150F2A61-7271-4A36-AA5F-0B88612E095A}" destId="{ED99E1A7-59EE-4D70-8BE0-95A1B08D0464}" srcOrd="3" destOrd="0" presId="urn:microsoft.com/office/officeart/2005/8/layout/target1"/>
    <dgm:cxn modelId="{5C8A76C5-40B1-460E-9D02-80F12AB050C0}" type="presParOf" srcId="{150F2A61-7271-4A36-AA5F-0B88612E095A}" destId="{E1A21615-4769-490D-814C-EB24E689E678}" srcOrd="4" destOrd="0" presId="urn:microsoft.com/office/officeart/2005/8/layout/target1"/>
    <dgm:cxn modelId="{A4E05AD2-D87A-4946-B009-59EC8A5B185F}" type="presParOf" srcId="{150F2A61-7271-4A36-AA5F-0B88612E095A}" destId="{C9D5B43D-B493-4659-9A50-36F49FDD65AB}" srcOrd="5" destOrd="0" presId="urn:microsoft.com/office/officeart/2005/8/layout/target1"/>
    <dgm:cxn modelId="{59645153-55E1-4A1D-A823-F8C6E4948930}" type="presParOf" srcId="{150F2A61-7271-4A36-AA5F-0B88612E095A}" destId="{542E8082-8414-4F23-B027-C45B98A15E96}" srcOrd="6" destOrd="0" presId="urn:microsoft.com/office/officeart/2005/8/layout/target1"/>
    <dgm:cxn modelId="{8BBAAEF8-84D4-47EB-AAA2-C179128F2C1A}" type="presParOf" srcId="{150F2A61-7271-4A36-AA5F-0B88612E095A}" destId="{FBCED6E9-6FD8-4634-BCD7-8E5FF92592B0}" srcOrd="7" destOrd="0" presId="urn:microsoft.com/office/officeart/2005/8/layout/target1"/>
    <dgm:cxn modelId="{F00F2495-ADC8-4976-BA11-385DF399F1EA}" type="presParOf" srcId="{150F2A61-7271-4A36-AA5F-0B88612E095A}" destId="{0B0A92C6-F0AE-4D09-9D35-DED0242BFD75}" srcOrd="8" destOrd="0" presId="urn:microsoft.com/office/officeart/2005/8/layout/target1"/>
    <dgm:cxn modelId="{47BD4909-FBB5-48FB-88E9-BFB932FA9E1E}" type="presParOf" srcId="{150F2A61-7271-4A36-AA5F-0B88612E095A}" destId="{F209F397-A3CA-4644-B7EF-496ECF8A15B3}" srcOrd="9" destOrd="0" presId="urn:microsoft.com/office/officeart/2005/8/layout/target1"/>
    <dgm:cxn modelId="{E3E4375B-CE35-40FF-8CC4-1BC6CBE7799E}" type="presParOf" srcId="{150F2A61-7271-4A36-AA5F-0B88612E095A}" destId="{CEF61EB6-97A9-4F00-B407-E30CAB97E55C}" srcOrd="10" destOrd="0" presId="urn:microsoft.com/office/officeart/2005/8/layout/target1"/>
    <dgm:cxn modelId="{ACB2529A-B7B9-467B-8D42-6C336866BDEF}" type="presParOf" srcId="{150F2A61-7271-4A36-AA5F-0B88612E095A}" destId="{CAF81D35-7458-4CA3-94A0-9B8DFB167079}" srcOrd="11" destOrd="0" presId="urn:microsoft.com/office/officeart/2005/8/layout/target1"/>
    <dgm:cxn modelId="{00335E14-7E09-45A2-8CCF-573272504AF7}" type="presParOf" srcId="{150F2A61-7271-4A36-AA5F-0B88612E095A}" destId="{6C94AFB6-CEF2-4D8F-8EA9-BEF316CB2555}" srcOrd="12" destOrd="0" presId="urn:microsoft.com/office/officeart/2005/8/layout/target1"/>
    <dgm:cxn modelId="{23D8B947-5C9D-4672-9A69-31A69C3A4651}" type="presParOf" srcId="{150F2A61-7271-4A36-AA5F-0B88612E095A}" destId="{BF6ED7D8-AE8D-453F-ACB1-D97B7DAC8D09}" srcOrd="13" destOrd="0" presId="urn:microsoft.com/office/officeart/2005/8/layout/target1"/>
    <dgm:cxn modelId="{7F8590D9-AE93-4B7B-A64D-645D879CB35F}" type="presParOf" srcId="{150F2A61-7271-4A36-AA5F-0B88612E095A}" destId="{A05B0910-FEF6-4645-BF6D-5CFB6229E26A}" srcOrd="14" destOrd="0" presId="urn:microsoft.com/office/officeart/2005/8/layout/target1"/>
    <dgm:cxn modelId="{F3918FC5-0C0C-403E-9E5A-465F108BC47D}" type="presParOf" srcId="{150F2A61-7271-4A36-AA5F-0B88612E095A}" destId="{0A4EAD20-F9FE-4077-8212-5E1DE8E0D55C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E9621E-A13F-47DA-8508-092DD1B618FA}" type="doc">
      <dgm:prSet loTypeId="urn:microsoft.com/office/officeart/2005/8/layout/radial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24D3BF96-D7C9-4C1F-AB40-2A47F4235A7C}">
      <dgm:prSet phldrT="[Texto]"/>
      <dgm:spPr/>
      <dgm:t>
        <a:bodyPr/>
        <a:lstStyle/>
        <a:p>
          <a:r>
            <a:rPr lang="es-ES" dirty="0"/>
            <a:t>Actitud positiva </a:t>
          </a:r>
        </a:p>
      </dgm:t>
    </dgm:pt>
    <dgm:pt modelId="{7DDCC20E-696B-4C84-9ECF-180BEE1B8DC7}" type="parTrans" cxnId="{1855BD0D-8037-4F64-A071-79B6EE0E64CA}">
      <dgm:prSet/>
      <dgm:spPr/>
      <dgm:t>
        <a:bodyPr/>
        <a:lstStyle/>
        <a:p>
          <a:endParaRPr lang="es-ES"/>
        </a:p>
      </dgm:t>
    </dgm:pt>
    <dgm:pt modelId="{4749A22C-6664-4782-9654-00A00C3E866F}" type="sibTrans" cxnId="{1855BD0D-8037-4F64-A071-79B6EE0E64CA}">
      <dgm:prSet/>
      <dgm:spPr/>
      <dgm:t>
        <a:bodyPr/>
        <a:lstStyle/>
        <a:p>
          <a:endParaRPr lang="es-ES"/>
        </a:p>
      </dgm:t>
    </dgm:pt>
    <dgm:pt modelId="{BE109532-A14F-4DC4-91DF-3DEC0FF80F91}">
      <dgm:prSet phldrT="[Texto]"/>
      <dgm:spPr/>
      <dgm:t>
        <a:bodyPr/>
        <a:lstStyle/>
        <a:p>
          <a:r>
            <a:rPr lang="es-ES" dirty="0"/>
            <a:t>Confianza en sí mismo </a:t>
          </a:r>
        </a:p>
        <a:p>
          <a:r>
            <a:rPr lang="es-ES" dirty="0"/>
            <a:t>Entusiasmo </a:t>
          </a:r>
        </a:p>
        <a:p>
          <a:r>
            <a:rPr lang="es-ES" dirty="0"/>
            <a:t>Voluntad</a:t>
          </a:r>
        </a:p>
        <a:p>
          <a:r>
            <a:rPr lang="es-ES" dirty="0"/>
            <a:t>Atención </a:t>
          </a:r>
        </a:p>
        <a:p>
          <a:endParaRPr lang="es-ES" dirty="0"/>
        </a:p>
      </dgm:t>
    </dgm:pt>
    <dgm:pt modelId="{342A478B-BBA5-4A43-B31B-8147B9532947}" type="sibTrans" cxnId="{BE9E61CA-43E0-4D5B-AD7C-812E9D795BED}">
      <dgm:prSet/>
      <dgm:spPr/>
      <dgm:t>
        <a:bodyPr/>
        <a:lstStyle/>
        <a:p>
          <a:endParaRPr lang="es-ES"/>
        </a:p>
      </dgm:t>
    </dgm:pt>
    <dgm:pt modelId="{7A7E5C8C-C49C-42BC-9BE1-4BE2B1F568CF}" type="parTrans" cxnId="{BE9E61CA-43E0-4D5B-AD7C-812E9D795BED}">
      <dgm:prSet/>
      <dgm:spPr/>
      <dgm:t>
        <a:bodyPr/>
        <a:lstStyle/>
        <a:p>
          <a:endParaRPr lang="es-ES"/>
        </a:p>
      </dgm:t>
    </dgm:pt>
    <dgm:pt modelId="{2A2C7E4F-3EC8-4005-B8FC-3FAFAF708F0E}">
      <dgm:prSet phldrT="[Texto]"/>
      <dgm:spPr/>
      <dgm:t>
        <a:bodyPr/>
        <a:lstStyle/>
        <a:p>
          <a:r>
            <a:rPr lang="es-ES" dirty="0"/>
            <a:t>Esfuerzo </a:t>
          </a:r>
        </a:p>
        <a:p>
          <a:r>
            <a:rPr lang="es-ES" dirty="0"/>
            <a:t>Interés-retención</a:t>
          </a:r>
        </a:p>
        <a:p>
          <a:r>
            <a:rPr lang="es-ES" dirty="0"/>
            <a:t>No compararse con los demás </a:t>
          </a:r>
        </a:p>
      </dgm:t>
    </dgm:pt>
    <dgm:pt modelId="{B8A00BBF-5E38-4A83-A006-0E03D4DC0005}" type="sibTrans" cxnId="{787F6283-8BBF-4A3E-8A8B-CFC712D4ECE7}">
      <dgm:prSet/>
      <dgm:spPr/>
      <dgm:t>
        <a:bodyPr/>
        <a:lstStyle/>
        <a:p>
          <a:endParaRPr lang="es-ES"/>
        </a:p>
      </dgm:t>
    </dgm:pt>
    <dgm:pt modelId="{9F04358C-D96B-471C-A8B9-460FB0900173}" type="parTrans" cxnId="{787F6283-8BBF-4A3E-8A8B-CFC712D4ECE7}">
      <dgm:prSet/>
      <dgm:spPr/>
      <dgm:t>
        <a:bodyPr/>
        <a:lstStyle/>
        <a:p>
          <a:endParaRPr lang="es-ES"/>
        </a:p>
      </dgm:t>
    </dgm:pt>
    <dgm:pt modelId="{D662E13C-7628-4728-B7F0-772ECF9BD7E5}" type="pres">
      <dgm:prSet presAssocID="{06E9621E-A13F-47DA-8508-092DD1B618F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85E1008-0271-40F4-8209-ED212DD096CF}" type="pres">
      <dgm:prSet presAssocID="{24D3BF96-D7C9-4C1F-AB40-2A47F4235A7C}" presName="centerShape" presStyleLbl="node0" presStyleIdx="0" presStyleCnt="1"/>
      <dgm:spPr/>
    </dgm:pt>
    <dgm:pt modelId="{DCC9B3A8-CC5D-44D9-A75B-7D3E76A47DBC}" type="pres">
      <dgm:prSet presAssocID="{7A7E5C8C-C49C-42BC-9BE1-4BE2B1F568CF}" presName="parTrans" presStyleLbl="bgSibTrans2D1" presStyleIdx="0" presStyleCnt="2"/>
      <dgm:spPr/>
    </dgm:pt>
    <dgm:pt modelId="{015C95A1-AB5A-4802-A7BD-FD0CB7E1D352}" type="pres">
      <dgm:prSet presAssocID="{BE109532-A14F-4DC4-91DF-3DEC0FF80F91}" presName="node" presStyleLbl="node1" presStyleIdx="0" presStyleCnt="2">
        <dgm:presLayoutVars>
          <dgm:bulletEnabled val="1"/>
        </dgm:presLayoutVars>
      </dgm:prSet>
      <dgm:spPr/>
    </dgm:pt>
    <dgm:pt modelId="{288975D4-84BD-458E-92F1-FAE8860779A4}" type="pres">
      <dgm:prSet presAssocID="{9F04358C-D96B-471C-A8B9-460FB0900173}" presName="parTrans" presStyleLbl="bgSibTrans2D1" presStyleIdx="1" presStyleCnt="2"/>
      <dgm:spPr/>
    </dgm:pt>
    <dgm:pt modelId="{BF29DED9-BD93-4A60-87AE-757DE8E5CB55}" type="pres">
      <dgm:prSet presAssocID="{2A2C7E4F-3EC8-4005-B8FC-3FAFAF708F0E}" presName="node" presStyleLbl="node1" presStyleIdx="1" presStyleCnt="2">
        <dgm:presLayoutVars>
          <dgm:bulletEnabled val="1"/>
        </dgm:presLayoutVars>
      </dgm:prSet>
      <dgm:spPr/>
    </dgm:pt>
  </dgm:ptLst>
  <dgm:cxnLst>
    <dgm:cxn modelId="{0F338570-CC45-4F1E-B850-ED36E992990B}" type="presOf" srcId="{2A2C7E4F-3EC8-4005-B8FC-3FAFAF708F0E}" destId="{BF29DED9-BD93-4A60-87AE-757DE8E5CB55}" srcOrd="0" destOrd="0" presId="urn:microsoft.com/office/officeart/2005/8/layout/radial4"/>
    <dgm:cxn modelId="{BE9E61CA-43E0-4D5B-AD7C-812E9D795BED}" srcId="{24D3BF96-D7C9-4C1F-AB40-2A47F4235A7C}" destId="{BE109532-A14F-4DC4-91DF-3DEC0FF80F91}" srcOrd="0" destOrd="0" parTransId="{7A7E5C8C-C49C-42BC-9BE1-4BE2B1F568CF}" sibTransId="{342A478B-BBA5-4A43-B31B-8147B9532947}"/>
    <dgm:cxn modelId="{499DB023-3480-4E46-95F9-19FA03BC9661}" type="presOf" srcId="{9F04358C-D96B-471C-A8B9-460FB0900173}" destId="{288975D4-84BD-458E-92F1-FAE8860779A4}" srcOrd="0" destOrd="0" presId="urn:microsoft.com/office/officeart/2005/8/layout/radial4"/>
    <dgm:cxn modelId="{CB63395C-E57D-49E6-8435-AF38D4D4E17E}" type="presOf" srcId="{7A7E5C8C-C49C-42BC-9BE1-4BE2B1F568CF}" destId="{DCC9B3A8-CC5D-44D9-A75B-7D3E76A47DBC}" srcOrd="0" destOrd="0" presId="urn:microsoft.com/office/officeart/2005/8/layout/radial4"/>
    <dgm:cxn modelId="{1855BD0D-8037-4F64-A071-79B6EE0E64CA}" srcId="{06E9621E-A13F-47DA-8508-092DD1B618FA}" destId="{24D3BF96-D7C9-4C1F-AB40-2A47F4235A7C}" srcOrd="0" destOrd="0" parTransId="{7DDCC20E-696B-4C84-9ECF-180BEE1B8DC7}" sibTransId="{4749A22C-6664-4782-9654-00A00C3E866F}"/>
    <dgm:cxn modelId="{4104C115-3A3C-45E1-99A2-ED29F79D015A}" type="presOf" srcId="{24D3BF96-D7C9-4C1F-AB40-2A47F4235A7C}" destId="{B85E1008-0271-40F4-8209-ED212DD096CF}" srcOrd="0" destOrd="0" presId="urn:microsoft.com/office/officeart/2005/8/layout/radial4"/>
    <dgm:cxn modelId="{1B3DF413-50E0-4B47-B584-1B5658A418B7}" type="presOf" srcId="{BE109532-A14F-4DC4-91DF-3DEC0FF80F91}" destId="{015C95A1-AB5A-4802-A7BD-FD0CB7E1D352}" srcOrd="0" destOrd="0" presId="urn:microsoft.com/office/officeart/2005/8/layout/radial4"/>
    <dgm:cxn modelId="{787F6283-8BBF-4A3E-8A8B-CFC712D4ECE7}" srcId="{24D3BF96-D7C9-4C1F-AB40-2A47F4235A7C}" destId="{2A2C7E4F-3EC8-4005-B8FC-3FAFAF708F0E}" srcOrd="1" destOrd="0" parTransId="{9F04358C-D96B-471C-A8B9-460FB0900173}" sibTransId="{B8A00BBF-5E38-4A83-A006-0E03D4DC0005}"/>
    <dgm:cxn modelId="{E6DC7657-CF12-4A21-8BEB-17DBC9959554}" type="presOf" srcId="{06E9621E-A13F-47DA-8508-092DD1B618FA}" destId="{D662E13C-7628-4728-B7F0-772ECF9BD7E5}" srcOrd="0" destOrd="0" presId="urn:microsoft.com/office/officeart/2005/8/layout/radial4"/>
    <dgm:cxn modelId="{4B269CAE-9477-4372-BE69-96088A323F26}" type="presParOf" srcId="{D662E13C-7628-4728-B7F0-772ECF9BD7E5}" destId="{B85E1008-0271-40F4-8209-ED212DD096CF}" srcOrd="0" destOrd="0" presId="urn:microsoft.com/office/officeart/2005/8/layout/radial4"/>
    <dgm:cxn modelId="{C5A418CA-2DAA-46AF-ABB9-E46A37E0E722}" type="presParOf" srcId="{D662E13C-7628-4728-B7F0-772ECF9BD7E5}" destId="{DCC9B3A8-CC5D-44D9-A75B-7D3E76A47DBC}" srcOrd="1" destOrd="0" presId="urn:microsoft.com/office/officeart/2005/8/layout/radial4"/>
    <dgm:cxn modelId="{A6434420-CC65-475B-83F7-1917E0051AA0}" type="presParOf" srcId="{D662E13C-7628-4728-B7F0-772ECF9BD7E5}" destId="{015C95A1-AB5A-4802-A7BD-FD0CB7E1D352}" srcOrd="2" destOrd="0" presId="urn:microsoft.com/office/officeart/2005/8/layout/radial4"/>
    <dgm:cxn modelId="{AB773EBC-27DD-45F4-AFBF-01E1805C4C7F}" type="presParOf" srcId="{D662E13C-7628-4728-B7F0-772ECF9BD7E5}" destId="{288975D4-84BD-458E-92F1-FAE8860779A4}" srcOrd="3" destOrd="0" presId="urn:microsoft.com/office/officeart/2005/8/layout/radial4"/>
    <dgm:cxn modelId="{695D0B45-DF50-4727-99E9-2DB4D5C92975}" type="presParOf" srcId="{D662E13C-7628-4728-B7F0-772ECF9BD7E5}" destId="{BF29DED9-BD93-4A60-87AE-757DE8E5CB55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E9621E-A13F-47DA-8508-092DD1B618FA}" type="doc">
      <dgm:prSet loTypeId="urn:microsoft.com/office/officeart/2005/8/layout/hierarchy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24D3BF96-D7C9-4C1F-AB40-2A47F4235A7C}">
      <dgm:prSet phldrT="[Texto]"/>
      <dgm:spPr/>
      <dgm:t>
        <a:bodyPr/>
        <a:lstStyle/>
        <a:p>
          <a:r>
            <a:rPr lang="es-ES" dirty="0"/>
            <a:t>Desarrollar buenos hábitos  </a:t>
          </a:r>
        </a:p>
      </dgm:t>
    </dgm:pt>
    <dgm:pt modelId="{7DDCC20E-696B-4C84-9ECF-180BEE1B8DC7}" type="parTrans" cxnId="{1855BD0D-8037-4F64-A071-79B6EE0E64CA}">
      <dgm:prSet/>
      <dgm:spPr/>
      <dgm:t>
        <a:bodyPr/>
        <a:lstStyle/>
        <a:p>
          <a:endParaRPr lang="es-ES"/>
        </a:p>
      </dgm:t>
    </dgm:pt>
    <dgm:pt modelId="{4749A22C-6664-4782-9654-00A00C3E866F}" type="sibTrans" cxnId="{1855BD0D-8037-4F64-A071-79B6EE0E64CA}">
      <dgm:prSet/>
      <dgm:spPr/>
      <dgm:t>
        <a:bodyPr/>
        <a:lstStyle/>
        <a:p>
          <a:endParaRPr lang="es-ES"/>
        </a:p>
      </dgm:t>
    </dgm:pt>
    <dgm:pt modelId="{BE109532-A14F-4DC4-91DF-3DEC0FF80F91}">
      <dgm:prSet phldrT="[Texto]"/>
      <dgm:spPr/>
      <dgm:t>
        <a:bodyPr/>
        <a:lstStyle/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dirty="0"/>
            <a:t>Comer saludablemente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/>
            <a:t>Dormir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/>
            <a:t>Realizar deporte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/>
            <a:t> 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dirty="0"/>
            <a:t>Descansar 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dirty="0"/>
            <a:t>3 a 4 horas de estudio </a:t>
          </a:r>
        </a:p>
      </dgm:t>
    </dgm:pt>
    <dgm:pt modelId="{342A478B-BBA5-4A43-B31B-8147B9532947}" type="sibTrans" cxnId="{BE9E61CA-43E0-4D5B-AD7C-812E9D795BED}">
      <dgm:prSet/>
      <dgm:spPr/>
      <dgm:t>
        <a:bodyPr/>
        <a:lstStyle/>
        <a:p>
          <a:endParaRPr lang="es-ES"/>
        </a:p>
      </dgm:t>
    </dgm:pt>
    <dgm:pt modelId="{7A7E5C8C-C49C-42BC-9BE1-4BE2B1F568CF}" type="parTrans" cxnId="{BE9E61CA-43E0-4D5B-AD7C-812E9D795BED}">
      <dgm:prSet/>
      <dgm:spPr/>
      <dgm:t>
        <a:bodyPr/>
        <a:lstStyle/>
        <a:p>
          <a:endParaRPr lang="es-ES"/>
        </a:p>
      </dgm:t>
    </dgm:pt>
    <dgm:pt modelId="{2A2C7E4F-3EC8-4005-B8FC-3FAFAF708F0E}">
      <dgm:prSet phldrT="[Texto]"/>
      <dgm:spPr/>
      <dgm:t>
        <a:bodyPr/>
        <a:lstStyle/>
        <a:p>
          <a:r>
            <a:rPr lang="es-ES" dirty="0"/>
            <a:t>Ser sistemático </a:t>
          </a:r>
        </a:p>
        <a:p>
          <a:r>
            <a:rPr lang="es-ES" dirty="0"/>
            <a:t>Exigirte </a:t>
          </a:r>
        </a:p>
        <a:p>
          <a:r>
            <a:rPr lang="es-ES" dirty="0"/>
            <a:t>Cambiar malos hábitos </a:t>
          </a:r>
        </a:p>
        <a:p>
          <a:r>
            <a:rPr lang="es-ES" dirty="0"/>
            <a:t>No interrumpir el estudio por diversiones</a:t>
          </a:r>
        </a:p>
        <a:p>
          <a:r>
            <a:rPr lang="es-ES" dirty="0"/>
            <a:t>No aprender todo de memoria </a:t>
          </a:r>
        </a:p>
      </dgm:t>
    </dgm:pt>
    <dgm:pt modelId="{B8A00BBF-5E38-4A83-A006-0E03D4DC0005}" type="sibTrans" cxnId="{787F6283-8BBF-4A3E-8A8B-CFC712D4ECE7}">
      <dgm:prSet/>
      <dgm:spPr/>
      <dgm:t>
        <a:bodyPr/>
        <a:lstStyle/>
        <a:p>
          <a:endParaRPr lang="es-ES"/>
        </a:p>
      </dgm:t>
    </dgm:pt>
    <dgm:pt modelId="{9F04358C-D96B-471C-A8B9-460FB0900173}" type="parTrans" cxnId="{787F6283-8BBF-4A3E-8A8B-CFC712D4ECE7}">
      <dgm:prSet/>
      <dgm:spPr/>
      <dgm:t>
        <a:bodyPr/>
        <a:lstStyle/>
        <a:p>
          <a:endParaRPr lang="es-ES"/>
        </a:p>
      </dgm:t>
    </dgm:pt>
    <dgm:pt modelId="{EDEDFA2A-3FAE-4189-B928-0127FABB67C1}" type="pres">
      <dgm:prSet presAssocID="{06E9621E-A13F-47DA-8508-092DD1B618F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98AA690-8272-4427-B6A4-F17BEC49AAEB}" type="pres">
      <dgm:prSet presAssocID="{24D3BF96-D7C9-4C1F-AB40-2A47F4235A7C}" presName="vertOne" presStyleCnt="0"/>
      <dgm:spPr/>
    </dgm:pt>
    <dgm:pt modelId="{3E985FE9-8CCF-4CFC-B809-9BCB98005DA9}" type="pres">
      <dgm:prSet presAssocID="{24D3BF96-D7C9-4C1F-AB40-2A47F4235A7C}" presName="txOne" presStyleLbl="node0" presStyleIdx="0" presStyleCnt="1">
        <dgm:presLayoutVars>
          <dgm:chPref val="3"/>
        </dgm:presLayoutVars>
      </dgm:prSet>
      <dgm:spPr/>
    </dgm:pt>
    <dgm:pt modelId="{F6B3E9D7-23B6-4FC5-B004-D90CFED7DF9F}" type="pres">
      <dgm:prSet presAssocID="{24D3BF96-D7C9-4C1F-AB40-2A47F4235A7C}" presName="parTransOne" presStyleCnt="0"/>
      <dgm:spPr/>
    </dgm:pt>
    <dgm:pt modelId="{68714104-F868-4CA5-B19F-EC91F3B95657}" type="pres">
      <dgm:prSet presAssocID="{24D3BF96-D7C9-4C1F-AB40-2A47F4235A7C}" presName="horzOne" presStyleCnt="0"/>
      <dgm:spPr/>
    </dgm:pt>
    <dgm:pt modelId="{25D69737-3BDF-4F9A-942A-645109E38147}" type="pres">
      <dgm:prSet presAssocID="{BE109532-A14F-4DC4-91DF-3DEC0FF80F91}" presName="vertTwo" presStyleCnt="0"/>
      <dgm:spPr/>
    </dgm:pt>
    <dgm:pt modelId="{D2370969-88F1-4510-883B-A57E313B88D0}" type="pres">
      <dgm:prSet presAssocID="{BE109532-A14F-4DC4-91DF-3DEC0FF80F91}" presName="txTwo" presStyleLbl="node2" presStyleIdx="0" presStyleCnt="2">
        <dgm:presLayoutVars>
          <dgm:chPref val="3"/>
        </dgm:presLayoutVars>
      </dgm:prSet>
      <dgm:spPr/>
    </dgm:pt>
    <dgm:pt modelId="{DE221935-01C5-45EB-8350-D5DA8976DE61}" type="pres">
      <dgm:prSet presAssocID="{BE109532-A14F-4DC4-91DF-3DEC0FF80F91}" presName="horzTwo" presStyleCnt="0"/>
      <dgm:spPr/>
    </dgm:pt>
    <dgm:pt modelId="{D1107C5A-BB47-419D-AB33-808C3FD2BC23}" type="pres">
      <dgm:prSet presAssocID="{342A478B-BBA5-4A43-B31B-8147B9532947}" presName="sibSpaceTwo" presStyleCnt="0"/>
      <dgm:spPr/>
    </dgm:pt>
    <dgm:pt modelId="{65039B2B-62EE-4452-A30A-45377545FA20}" type="pres">
      <dgm:prSet presAssocID="{2A2C7E4F-3EC8-4005-B8FC-3FAFAF708F0E}" presName="vertTwo" presStyleCnt="0"/>
      <dgm:spPr/>
    </dgm:pt>
    <dgm:pt modelId="{F65CCEB2-4EF5-4D7A-B5FB-9E2AA0FC4D78}" type="pres">
      <dgm:prSet presAssocID="{2A2C7E4F-3EC8-4005-B8FC-3FAFAF708F0E}" presName="txTwo" presStyleLbl="node2" presStyleIdx="1" presStyleCnt="2">
        <dgm:presLayoutVars>
          <dgm:chPref val="3"/>
        </dgm:presLayoutVars>
      </dgm:prSet>
      <dgm:spPr/>
    </dgm:pt>
    <dgm:pt modelId="{5D450AE8-1115-4CFF-A493-0BDC3B2D3223}" type="pres">
      <dgm:prSet presAssocID="{2A2C7E4F-3EC8-4005-B8FC-3FAFAF708F0E}" presName="horzTwo" presStyleCnt="0"/>
      <dgm:spPr/>
    </dgm:pt>
  </dgm:ptLst>
  <dgm:cxnLst>
    <dgm:cxn modelId="{1F762403-E5DB-4971-8110-6A7C82A1F68A}" type="presOf" srcId="{BE109532-A14F-4DC4-91DF-3DEC0FF80F91}" destId="{D2370969-88F1-4510-883B-A57E313B88D0}" srcOrd="0" destOrd="0" presId="urn:microsoft.com/office/officeart/2005/8/layout/hierarchy4"/>
    <dgm:cxn modelId="{30143915-7F6F-4746-BEF8-C083751EDC70}" type="presOf" srcId="{06E9621E-A13F-47DA-8508-092DD1B618FA}" destId="{EDEDFA2A-3FAE-4189-B928-0127FABB67C1}" srcOrd="0" destOrd="0" presId="urn:microsoft.com/office/officeart/2005/8/layout/hierarchy4"/>
    <dgm:cxn modelId="{7217DB2F-6EB6-490E-9655-A42E8C91DC6C}" type="presOf" srcId="{24D3BF96-D7C9-4C1F-AB40-2A47F4235A7C}" destId="{3E985FE9-8CCF-4CFC-B809-9BCB98005DA9}" srcOrd="0" destOrd="0" presId="urn:microsoft.com/office/officeart/2005/8/layout/hierarchy4"/>
    <dgm:cxn modelId="{BE9E61CA-43E0-4D5B-AD7C-812E9D795BED}" srcId="{24D3BF96-D7C9-4C1F-AB40-2A47F4235A7C}" destId="{BE109532-A14F-4DC4-91DF-3DEC0FF80F91}" srcOrd="0" destOrd="0" parTransId="{7A7E5C8C-C49C-42BC-9BE1-4BE2B1F568CF}" sibTransId="{342A478B-BBA5-4A43-B31B-8147B9532947}"/>
    <dgm:cxn modelId="{827D0708-334F-4B2B-A3F2-34A6296298C8}" type="presOf" srcId="{2A2C7E4F-3EC8-4005-B8FC-3FAFAF708F0E}" destId="{F65CCEB2-4EF5-4D7A-B5FB-9E2AA0FC4D78}" srcOrd="0" destOrd="0" presId="urn:microsoft.com/office/officeart/2005/8/layout/hierarchy4"/>
    <dgm:cxn modelId="{1855BD0D-8037-4F64-A071-79B6EE0E64CA}" srcId="{06E9621E-A13F-47DA-8508-092DD1B618FA}" destId="{24D3BF96-D7C9-4C1F-AB40-2A47F4235A7C}" srcOrd="0" destOrd="0" parTransId="{7DDCC20E-696B-4C84-9ECF-180BEE1B8DC7}" sibTransId="{4749A22C-6664-4782-9654-00A00C3E866F}"/>
    <dgm:cxn modelId="{787F6283-8BBF-4A3E-8A8B-CFC712D4ECE7}" srcId="{24D3BF96-D7C9-4C1F-AB40-2A47F4235A7C}" destId="{2A2C7E4F-3EC8-4005-B8FC-3FAFAF708F0E}" srcOrd="1" destOrd="0" parTransId="{9F04358C-D96B-471C-A8B9-460FB0900173}" sibTransId="{B8A00BBF-5E38-4A83-A006-0E03D4DC0005}"/>
    <dgm:cxn modelId="{22EF2D1C-4E5D-4618-993B-E1061DF4FD70}" type="presParOf" srcId="{EDEDFA2A-3FAE-4189-B928-0127FABB67C1}" destId="{398AA690-8272-4427-B6A4-F17BEC49AAEB}" srcOrd="0" destOrd="0" presId="urn:microsoft.com/office/officeart/2005/8/layout/hierarchy4"/>
    <dgm:cxn modelId="{0B3C19A4-186E-464C-A24D-A91D4281C1CC}" type="presParOf" srcId="{398AA690-8272-4427-B6A4-F17BEC49AAEB}" destId="{3E985FE9-8CCF-4CFC-B809-9BCB98005DA9}" srcOrd="0" destOrd="0" presId="urn:microsoft.com/office/officeart/2005/8/layout/hierarchy4"/>
    <dgm:cxn modelId="{6F2F1D8E-C504-4FD6-A363-6F9467484D36}" type="presParOf" srcId="{398AA690-8272-4427-B6A4-F17BEC49AAEB}" destId="{F6B3E9D7-23B6-4FC5-B004-D90CFED7DF9F}" srcOrd="1" destOrd="0" presId="urn:microsoft.com/office/officeart/2005/8/layout/hierarchy4"/>
    <dgm:cxn modelId="{ADE9D3AE-C494-4B18-AC15-3598A1211D63}" type="presParOf" srcId="{398AA690-8272-4427-B6A4-F17BEC49AAEB}" destId="{68714104-F868-4CA5-B19F-EC91F3B95657}" srcOrd="2" destOrd="0" presId="urn:microsoft.com/office/officeart/2005/8/layout/hierarchy4"/>
    <dgm:cxn modelId="{E569ABE3-C8DF-4478-B30D-A05E935AE415}" type="presParOf" srcId="{68714104-F868-4CA5-B19F-EC91F3B95657}" destId="{25D69737-3BDF-4F9A-942A-645109E38147}" srcOrd="0" destOrd="0" presId="urn:microsoft.com/office/officeart/2005/8/layout/hierarchy4"/>
    <dgm:cxn modelId="{CB05BA4D-DB27-453C-8643-C41C4B7BBCB4}" type="presParOf" srcId="{25D69737-3BDF-4F9A-942A-645109E38147}" destId="{D2370969-88F1-4510-883B-A57E313B88D0}" srcOrd="0" destOrd="0" presId="urn:microsoft.com/office/officeart/2005/8/layout/hierarchy4"/>
    <dgm:cxn modelId="{7AE990D3-D709-42D1-9462-2B87AE240C25}" type="presParOf" srcId="{25D69737-3BDF-4F9A-942A-645109E38147}" destId="{DE221935-01C5-45EB-8350-D5DA8976DE61}" srcOrd="1" destOrd="0" presId="urn:microsoft.com/office/officeart/2005/8/layout/hierarchy4"/>
    <dgm:cxn modelId="{483C627C-CC14-49FB-989C-F8520BF0864F}" type="presParOf" srcId="{68714104-F868-4CA5-B19F-EC91F3B95657}" destId="{D1107C5A-BB47-419D-AB33-808C3FD2BC23}" srcOrd="1" destOrd="0" presId="urn:microsoft.com/office/officeart/2005/8/layout/hierarchy4"/>
    <dgm:cxn modelId="{D879C11E-2AD6-4359-9A5B-0FED8B2034A0}" type="presParOf" srcId="{68714104-F868-4CA5-B19F-EC91F3B95657}" destId="{65039B2B-62EE-4452-A30A-45377545FA20}" srcOrd="2" destOrd="0" presId="urn:microsoft.com/office/officeart/2005/8/layout/hierarchy4"/>
    <dgm:cxn modelId="{B1BE4BAC-C316-4E66-97AF-B515D1C6D525}" type="presParOf" srcId="{65039B2B-62EE-4452-A30A-45377545FA20}" destId="{F65CCEB2-4EF5-4D7A-B5FB-9E2AA0FC4D78}" srcOrd="0" destOrd="0" presId="urn:microsoft.com/office/officeart/2005/8/layout/hierarchy4"/>
    <dgm:cxn modelId="{9581BC4F-A785-4EB7-82E6-229A3ADF1EA3}" type="presParOf" srcId="{65039B2B-62EE-4452-A30A-45377545FA20}" destId="{5D450AE8-1115-4CFF-A493-0BDC3B2D322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E9621E-A13F-47DA-8508-092DD1B618FA}" type="doc">
      <dgm:prSet loTypeId="urn:microsoft.com/office/officeart/2009/3/layout/OpposingIdeas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24D3BF96-D7C9-4C1F-AB40-2A47F4235A7C}">
      <dgm:prSet phldrT="[Texto]"/>
      <dgm:spPr/>
      <dgm:t>
        <a:bodyPr/>
        <a:lstStyle/>
        <a:p>
          <a:r>
            <a:rPr lang="es-ES" dirty="0"/>
            <a:t>Estar motivada/o</a:t>
          </a:r>
        </a:p>
      </dgm:t>
    </dgm:pt>
    <dgm:pt modelId="{7DDCC20E-696B-4C84-9ECF-180BEE1B8DC7}" type="parTrans" cxnId="{1855BD0D-8037-4F64-A071-79B6EE0E64CA}">
      <dgm:prSet/>
      <dgm:spPr/>
      <dgm:t>
        <a:bodyPr/>
        <a:lstStyle/>
        <a:p>
          <a:endParaRPr lang="es-ES"/>
        </a:p>
      </dgm:t>
    </dgm:pt>
    <dgm:pt modelId="{4749A22C-6664-4782-9654-00A00C3E866F}" type="sibTrans" cxnId="{1855BD0D-8037-4F64-A071-79B6EE0E64CA}">
      <dgm:prSet/>
      <dgm:spPr/>
      <dgm:t>
        <a:bodyPr/>
        <a:lstStyle/>
        <a:p>
          <a:endParaRPr lang="es-ES"/>
        </a:p>
      </dgm:t>
    </dgm:pt>
    <dgm:pt modelId="{BE109532-A14F-4DC4-91DF-3DEC0FF80F91}">
      <dgm:prSet phldrT="[Texto]"/>
      <dgm:spPr/>
      <dgm:t>
        <a:bodyPr/>
        <a:lstStyle/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dirty="0"/>
            <a:t>Deseos o aspiraciones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s-MX" dirty="0"/>
            <a:t>Metas a plazos 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s-MX" dirty="0"/>
            <a:t>Objetivos al estudiar</a:t>
          </a:r>
        </a:p>
      </dgm:t>
    </dgm:pt>
    <dgm:pt modelId="{342A478B-BBA5-4A43-B31B-8147B9532947}" type="sibTrans" cxnId="{BE9E61CA-43E0-4D5B-AD7C-812E9D795BED}">
      <dgm:prSet/>
      <dgm:spPr/>
      <dgm:t>
        <a:bodyPr/>
        <a:lstStyle/>
        <a:p>
          <a:endParaRPr lang="es-ES"/>
        </a:p>
      </dgm:t>
    </dgm:pt>
    <dgm:pt modelId="{7A7E5C8C-C49C-42BC-9BE1-4BE2B1F568CF}" type="parTrans" cxnId="{BE9E61CA-43E0-4D5B-AD7C-812E9D795BED}">
      <dgm:prSet/>
      <dgm:spPr/>
      <dgm:t>
        <a:bodyPr/>
        <a:lstStyle/>
        <a:p>
          <a:endParaRPr lang="es-ES"/>
        </a:p>
      </dgm:t>
    </dgm:pt>
    <dgm:pt modelId="{2A2C7E4F-3EC8-4005-B8FC-3FAFAF708F0E}">
      <dgm:prSet phldrT="[Texto]"/>
      <dgm:spPr/>
      <dgm:t>
        <a:bodyPr/>
        <a:lstStyle/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s-MX" dirty="0"/>
            <a:t>Razones para que te gusten las asignaturas 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s-MX" dirty="0"/>
            <a:t>Utilidad de las asignaturas </a:t>
          </a:r>
          <a:endParaRPr lang="es-ES" dirty="0"/>
        </a:p>
        <a:p>
          <a:endParaRPr lang="es-ES" dirty="0"/>
        </a:p>
      </dgm:t>
    </dgm:pt>
    <dgm:pt modelId="{B8A00BBF-5E38-4A83-A006-0E03D4DC0005}" type="sibTrans" cxnId="{787F6283-8BBF-4A3E-8A8B-CFC712D4ECE7}">
      <dgm:prSet/>
      <dgm:spPr/>
      <dgm:t>
        <a:bodyPr/>
        <a:lstStyle/>
        <a:p>
          <a:endParaRPr lang="es-ES"/>
        </a:p>
      </dgm:t>
    </dgm:pt>
    <dgm:pt modelId="{9F04358C-D96B-471C-A8B9-460FB0900173}" type="parTrans" cxnId="{787F6283-8BBF-4A3E-8A8B-CFC712D4ECE7}">
      <dgm:prSet/>
      <dgm:spPr/>
      <dgm:t>
        <a:bodyPr/>
        <a:lstStyle/>
        <a:p>
          <a:endParaRPr lang="es-ES"/>
        </a:p>
      </dgm:t>
    </dgm:pt>
    <dgm:pt modelId="{2CBFF166-CA5F-491C-B5F4-396321293255}" type="pres">
      <dgm:prSet presAssocID="{06E9621E-A13F-47DA-8508-092DD1B618FA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5F35288D-9B3C-4509-9E44-DE0A4BAFA574}" type="pres">
      <dgm:prSet presAssocID="{06E9621E-A13F-47DA-8508-092DD1B618FA}" presName="Background" presStyleLbl="node1" presStyleIdx="0" presStyleCnt="1"/>
      <dgm:spPr/>
    </dgm:pt>
    <dgm:pt modelId="{A34C4136-2C0A-4063-9353-32411E2A1712}" type="pres">
      <dgm:prSet presAssocID="{06E9621E-A13F-47DA-8508-092DD1B618FA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3030A9C-29F3-4946-8148-EFCF764BE326}" type="pres">
      <dgm:prSet presAssocID="{06E9621E-A13F-47DA-8508-092DD1B618FA}" presName="ParentText1" presStyleLbl="revTx" presStyleIdx="0" presStyleCnt="0">
        <dgm:presLayoutVars>
          <dgm:chMax val="1"/>
          <dgm:chPref val="1"/>
        </dgm:presLayoutVars>
      </dgm:prSet>
      <dgm:spPr/>
    </dgm:pt>
    <dgm:pt modelId="{3055B4D2-AF60-4C8E-B853-7398D8337135}" type="pres">
      <dgm:prSet presAssocID="{06E9621E-A13F-47DA-8508-092DD1B618FA}" presName="ParentShape1" presStyleLbl="alignImgPlace1" presStyleIdx="0" presStyleCnt="1">
        <dgm:presLayoutVars/>
      </dgm:prSet>
      <dgm:spPr/>
    </dgm:pt>
  </dgm:ptLst>
  <dgm:cxnLst>
    <dgm:cxn modelId="{AE6CBA05-0D77-4931-AC27-58B41BD24070}" type="presOf" srcId="{06E9621E-A13F-47DA-8508-092DD1B618FA}" destId="{2CBFF166-CA5F-491C-B5F4-396321293255}" srcOrd="0" destOrd="0" presId="urn:microsoft.com/office/officeart/2009/3/layout/OpposingIdeas"/>
    <dgm:cxn modelId="{FEE81072-601F-4CC0-A1D8-19FC7A9778EF}" type="presOf" srcId="{24D3BF96-D7C9-4C1F-AB40-2A47F4235A7C}" destId="{3055B4D2-AF60-4C8E-B853-7398D8337135}" srcOrd="1" destOrd="0" presId="urn:microsoft.com/office/officeart/2009/3/layout/OpposingIdeas"/>
    <dgm:cxn modelId="{BE9E61CA-43E0-4D5B-AD7C-812E9D795BED}" srcId="{24D3BF96-D7C9-4C1F-AB40-2A47F4235A7C}" destId="{BE109532-A14F-4DC4-91DF-3DEC0FF80F91}" srcOrd="0" destOrd="0" parTransId="{7A7E5C8C-C49C-42BC-9BE1-4BE2B1F568CF}" sibTransId="{342A478B-BBA5-4A43-B31B-8147B9532947}"/>
    <dgm:cxn modelId="{704A6880-C7DC-45DB-AABC-AF3D1C70BA67}" type="presOf" srcId="{24D3BF96-D7C9-4C1F-AB40-2A47F4235A7C}" destId="{43030A9C-29F3-4946-8148-EFCF764BE326}" srcOrd="0" destOrd="0" presId="urn:microsoft.com/office/officeart/2009/3/layout/OpposingIdeas"/>
    <dgm:cxn modelId="{1855BD0D-8037-4F64-A071-79B6EE0E64CA}" srcId="{06E9621E-A13F-47DA-8508-092DD1B618FA}" destId="{24D3BF96-D7C9-4C1F-AB40-2A47F4235A7C}" srcOrd="0" destOrd="0" parTransId="{7DDCC20E-696B-4C84-9ECF-180BEE1B8DC7}" sibTransId="{4749A22C-6664-4782-9654-00A00C3E866F}"/>
    <dgm:cxn modelId="{9EF892D2-881F-484D-9470-529AEB20DDA7}" type="presOf" srcId="{2A2C7E4F-3EC8-4005-B8FC-3FAFAF708F0E}" destId="{A34C4136-2C0A-4063-9353-32411E2A1712}" srcOrd="0" destOrd="1" presId="urn:microsoft.com/office/officeart/2009/3/layout/OpposingIdeas"/>
    <dgm:cxn modelId="{787F6283-8BBF-4A3E-8A8B-CFC712D4ECE7}" srcId="{24D3BF96-D7C9-4C1F-AB40-2A47F4235A7C}" destId="{2A2C7E4F-3EC8-4005-B8FC-3FAFAF708F0E}" srcOrd="1" destOrd="0" parTransId="{9F04358C-D96B-471C-A8B9-460FB0900173}" sibTransId="{B8A00BBF-5E38-4A83-A006-0E03D4DC0005}"/>
    <dgm:cxn modelId="{C7065EA5-97D5-492A-9113-EB95D0A5AC07}" type="presOf" srcId="{BE109532-A14F-4DC4-91DF-3DEC0FF80F91}" destId="{A34C4136-2C0A-4063-9353-32411E2A1712}" srcOrd="0" destOrd="0" presId="urn:microsoft.com/office/officeart/2009/3/layout/OpposingIdeas"/>
    <dgm:cxn modelId="{6D7E9678-0BC6-4D12-B2B3-66ADFAF8DB83}" type="presParOf" srcId="{2CBFF166-CA5F-491C-B5F4-396321293255}" destId="{5F35288D-9B3C-4509-9E44-DE0A4BAFA574}" srcOrd="0" destOrd="0" presId="urn:microsoft.com/office/officeart/2009/3/layout/OpposingIdeas"/>
    <dgm:cxn modelId="{87557369-17B4-4725-A99D-5741EAF43FF8}" type="presParOf" srcId="{2CBFF166-CA5F-491C-B5F4-396321293255}" destId="{A34C4136-2C0A-4063-9353-32411E2A1712}" srcOrd="1" destOrd="0" presId="urn:microsoft.com/office/officeart/2009/3/layout/OpposingIdeas"/>
    <dgm:cxn modelId="{64470F84-D8EE-4F0D-8CFA-269304B2F907}" type="presParOf" srcId="{2CBFF166-CA5F-491C-B5F4-396321293255}" destId="{43030A9C-29F3-4946-8148-EFCF764BE326}" srcOrd="2" destOrd="0" presId="urn:microsoft.com/office/officeart/2009/3/layout/OpposingIdeas"/>
    <dgm:cxn modelId="{17C75868-6434-480D-A9A9-8FD6F7547B3C}" type="presParOf" srcId="{2CBFF166-CA5F-491C-B5F4-396321293255}" destId="{3055B4D2-AF60-4C8E-B853-7398D8337135}" srcOrd="3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E9621E-A13F-47DA-8508-092DD1B618FA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24D3BF96-D7C9-4C1F-AB40-2A47F4235A7C}">
      <dgm:prSet phldrT="[Texto]"/>
      <dgm:spPr/>
      <dgm:t>
        <a:bodyPr/>
        <a:lstStyle/>
        <a:p>
          <a:r>
            <a:rPr lang="es-ES" dirty="0"/>
            <a:t>Practicar</a:t>
          </a:r>
        </a:p>
      </dgm:t>
    </dgm:pt>
    <dgm:pt modelId="{7DDCC20E-696B-4C84-9ECF-180BEE1B8DC7}" type="parTrans" cxnId="{1855BD0D-8037-4F64-A071-79B6EE0E64CA}">
      <dgm:prSet/>
      <dgm:spPr/>
      <dgm:t>
        <a:bodyPr/>
        <a:lstStyle/>
        <a:p>
          <a:endParaRPr lang="es-ES"/>
        </a:p>
      </dgm:t>
    </dgm:pt>
    <dgm:pt modelId="{4749A22C-6664-4782-9654-00A00C3E866F}" type="sibTrans" cxnId="{1855BD0D-8037-4F64-A071-79B6EE0E64CA}">
      <dgm:prSet/>
      <dgm:spPr/>
      <dgm:t>
        <a:bodyPr/>
        <a:lstStyle/>
        <a:p>
          <a:endParaRPr lang="es-ES"/>
        </a:p>
      </dgm:t>
    </dgm:pt>
    <dgm:pt modelId="{BE109532-A14F-4DC4-91DF-3DEC0FF80F91}">
      <dgm:prSet phldrT="[Texto]"/>
      <dgm:spPr/>
      <dgm:t>
        <a:bodyPr/>
        <a:lstStyle/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dirty="0"/>
            <a:t>Poner a prueba tu comprensión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dirty="0"/>
            <a:t>Una actividad a la vez  </a:t>
          </a:r>
        </a:p>
      </dgm:t>
    </dgm:pt>
    <dgm:pt modelId="{342A478B-BBA5-4A43-B31B-8147B9532947}" type="sibTrans" cxnId="{BE9E61CA-43E0-4D5B-AD7C-812E9D795BED}">
      <dgm:prSet/>
      <dgm:spPr/>
      <dgm:t>
        <a:bodyPr/>
        <a:lstStyle/>
        <a:p>
          <a:endParaRPr lang="es-ES"/>
        </a:p>
      </dgm:t>
    </dgm:pt>
    <dgm:pt modelId="{7A7E5C8C-C49C-42BC-9BE1-4BE2B1F568CF}" type="parTrans" cxnId="{BE9E61CA-43E0-4D5B-AD7C-812E9D795BED}">
      <dgm:prSet/>
      <dgm:spPr/>
      <dgm:t>
        <a:bodyPr/>
        <a:lstStyle/>
        <a:p>
          <a:endParaRPr lang="es-ES"/>
        </a:p>
      </dgm:t>
    </dgm:pt>
    <dgm:pt modelId="{2A2C7E4F-3EC8-4005-B8FC-3FAFAF708F0E}">
      <dgm:prSet phldrT="[Texto]"/>
      <dgm:spPr/>
      <dgm:t>
        <a:bodyPr/>
        <a:lstStyle/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s-ES" dirty="0"/>
            <a:t>Priorizar 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s-ES" dirty="0"/>
            <a:t>Relacionar lo aprendido con tus actividades cotidianas </a:t>
          </a:r>
        </a:p>
      </dgm:t>
    </dgm:pt>
    <dgm:pt modelId="{B8A00BBF-5E38-4A83-A006-0E03D4DC0005}" type="sibTrans" cxnId="{787F6283-8BBF-4A3E-8A8B-CFC712D4ECE7}">
      <dgm:prSet/>
      <dgm:spPr/>
      <dgm:t>
        <a:bodyPr/>
        <a:lstStyle/>
        <a:p>
          <a:endParaRPr lang="es-ES"/>
        </a:p>
      </dgm:t>
    </dgm:pt>
    <dgm:pt modelId="{9F04358C-D96B-471C-A8B9-460FB0900173}" type="parTrans" cxnId="{787F6283-8BBF-4A3E-8A8B-CFC712D4ECE7}">
      <dgm:prSet/>
      <dgm:spPr/>
      <dgm:t>
        <a:bodyPr/>
        <a:lstStyle/>
        <a:p>
          <a:endParaRPr lang="es-ES"/>
        </a:p>
      </dgm:t>
    </dgm:pt>
    <dgm:pt modelId="{D1EBCF2F-BDDC-411F-B395-060953A7CF0B}" type="pres">
      <dgm:prSet presAssocID="{06E9621E-A13F-47DA-8508-092DD1B618FA}" presName="theList" presStyleCnt="0">
        <dgm:presLayoutVars>
          <dgm:dir/>
          <dgm:animLvl val="lvl"/>
          <dgm:resizeHandles val="exact"/>
        </dgm:presLayoutVars>
      </dgm:prSet>
      <dgm:spPr/>
    </dgm:pt>
    <dgm:pt modelId="{FFD86736-93AB-4706-A070-D3EA7409C638}" type="pres">
      <dgm:prSet presAssocID="{24D3BF96-D7C9-4C1F-AB40-2A47F4235A7C}" presName="compNode" presStyleCnt="0"/>
      <dgm:spPr/>
    </dgm:pt>
    <dgm:pt modelId="{98D527EE-2F60-4768-891F-3D10461CEBAC}" type="pres">
      <dgm:prSet presAssocID="{24D3BF96-D7C9-4C1F-AB40-2A47F4235A7C}" presName="aNode" presStyleLbl="bgShp" presStyleIdx="0" presStyleCnt="1"/>
      <dgm:spPr/>
    </dgm:pt>
    <dgm:pt modelId="{4E576B04-B653-4633-9134-8EC5A3C987FF}" type="pres">
      <dgm:prSet presAssocID="{24D3BF96-D7C9-4C1F-AB40-2A47F4235A7C}" presName="textNode" presStyleLbl="bgShp" presStyleIdx="0" presStyleCnt="1"/>
      <dgm:spPr/>
    </dgm:pt>
    <dgm:pt modelId="{3FD51E3D-CB83-4102-89C3-1506C9C0229B}" type="pres">
      <dgm:prSet presAssocID="{24D3BF96-D7C9-4C1F-AB40-2A47F4235A7C}" presName="compChildNode" presStyleCnt="0"/>
      <dgm:spPr/>
    </dgm:pt>
    <dgm:pt modelId="{B8CFE0B3-A8BB-46B8-B3F2-5AF26458EA7D}" type="pres">
      <dgm:prSet presAssocID="{24D3BF96-D7C9-4C1F-AB40-2A47F4235A7C}" presName="theInnerList" presStyleCnt="0"/>
      <dgm:spPr/>
    </dgm:pt>
    <dgm:pt modelId="{286D5601-B499-4BA9-A84D-796917F6507A}" type="pres">
      <dgm:prSet presAssocID="{BE109532-A14F-4DC4-91DF-3DEC0FF80F91}" presName="childNode" presStyleLbl="node1" presStyleIdx="0" presStyleCnt="2">
        <dgm:presLayoutVars>
          <dgm:bulletEnabled val="1"/>
        </dgm:presLayoutVars>
      </dgm:prSet>
      <dgm:spPr/>
    </dgm:pt>
    <dgm:pt modelId="{3C84787C-21BF-4713-9F37-F93562A6795A}" type="pres">
      <dgm:prSet presAssocID="{BE109532-A14F-4DC4-91DF-3DEC0FF80F91}" presName="aSpace2" presStyleCnt="0"/>
      <dgm:spPr/>
    </dgm:pt>
    <dgm:pt modelId="{AE6E496E-F35F-4205-B5BF-94740A54D3A7}" type="pres">
      <dgm:prSet presAssocID="{2A2C7E4F-3EC8-4005-B8FC-3FAFAF708F0E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787F6283-8BBF-4A3E-8A8B-CFC712D4ECE7}" srcId="{24D3BF96-D7C9-4C1F-AB40-2A47F4235A7C}" destId="{2A2C7E4F-3EC8-4005-B8FC-3FAFAF708F0E}" srcOrd="1" destOrd="0" parTransId="{9F04358C-D96B-471C-A8B9-460FB0900173}" sibTransId="{B8A00BBF-5E38-4A83-A006-0E03D4DC0005}"/>
    <dgm:cxn modelId="{955EB9EB-EA39-44D2-9758-6795D694F78C}" type="presOf" srcId="{2A2C7E4F-3EC8-4005-B8FC-3FAFAF708F0E}" destId="{AE6E496E-F35F-4205-B5BF-94740A54D3A7}" srcOrd="0" destOrd="0" presId="urn:microsoft.com/office/officeart/2005/8/layout/lProcess2"/>
    <dgm:cxn modelId="{BE9E61CA-43E0-4D5B-AD7C-812E9D795BED}" srcId="{24D3BF96-D7C9-4C1F-AB40-2A47F4235A7C}" destId="{BE109532-A14F-4DC4-91DF-3DEC0FF80F91}" srcOrd="0" destOrd="0" parTransId="{7A7E5C8C-C49C-42BC-9BE1-4BE2B1F568CF}" sibTransId="{342A478B-BBA5-4A43-B31B-8147B9532947}"/>
    <dgm:cxn modelId="{735367B1-5DEC-41CB-AC55-66188BAD506E}" type="presOf" srcId="{BE109532-A14F-4DC4-91DF-3DEC0FF80F91}" destId="{286D5601-B499-4BA9-A84D-796917F6507A}" srcOrd="0" destOrd="0" presId="urn:microsoft.com/office/officeart/2005/8/layout/lProcess2"/>
    <dgm:cxn modelId="{74DAF0F5-0477-4DCB-83F0-B3E348F2AF1A}" type="presOf" srcId="{06E9621E-A13F-47DA-8508-092DD1B618FA}" destId="{D1EBCF2F-BDDC-411F-B395-060953A7CF0B}" srcOrd="0" destOrd="0" presId="urn:microsoft.com/office/officeart/2005/8/layout/lProcess2"/>
    <dgm:cxn modelId="{1855BD0D-8037-4F64-A071-79B6EE0E64CA}" srcId="{06E9621E-A13F-47DA-8508-092DD1B618FA}" destId="{24D3BF96-D7C9-4C1F-AB40-2A47F4235A7C}" srcOrd="0" destOrd="0" parTransId="{7DDCC20E-696B-4C84-9ECF-180BEE1B8DC7}" sibTransId="{4749A22C-6664-4782-9654-00A00C3E866F}"/>
    <dgm:cxn modelId="{EB2F19C1-3306-4117-BA2D-68686BD40F20}" type="presOf" srcId="{24D3BF96-D7C9-4C1F-AB40-2A47F4235A7C}" destId="{4E576B04-B653-4633-9134-8EC5A3C987FF}" srcOrd="1" destOrd="0" presId="urn:microsoft.com/office/officeart/2005/8/layout/lProcess2"/>
    <dgm:cxn modelId="{43562045-6A01-4C24-B5DC-465BA0FE1DF8}" type="presOf" srcId="{24D3BF96-D7C9-4C1F-AB40-2A47F4235A7C}" destId="{98D527EE-2F60-4768-891F-3D10461CEBAC}" srcOrd="0" destOrd="0" presId="urn:microsoft.com/office/officeart/2005/8/layout/lProcess2"/>
    <dgm:cxn modelId="{63CFCFC7-C8A6-45A7-8847-9B405BE1D16D}" type="presParOf" srcId="{D1EBCF2F-BDDC-411F-B395-060953A7CF0B}" destId="{FFD86736-93AB-4706-A070-D3EA7409C638}" srcOrd="0" destOrd="0" presId="urn:microsoft.com/office/officeart/2005/8/layout/lProcess2"/>
    <dgm:cxn modelId="{5B7EEBA1-AB75-49FC-A292-928CD9E66786}" type="presParOf" srcId="{FFD86736-93AB-4706-A070-D3EA7409C638}" destId="{98D527EE-2F60-4768-891F-3D10461CEBAC}" srcOrd="0" destOrd="0" presId="urn:microsoft.com/office/officeart/2005/8/layout/lProcess2"/>
    <dgm:cxn modelId="{F0D67566-F81F-4AEA-9362-B15521D10D89}" type="presParOf" srcId="{FFD86736-93AB-4706-A070-D3EA7409C638}" destId="{4E576B04-B653-4633-9134-8EC5A3C987FF}" srcOrd="1" destOrd="0" presId="urn:microsoft.com/office/officeart/2005/8/layout/lProcess2"/>
    <dgm:cxn modelId="{3ED8C018-789A-41F8-A11F-F039BD0917AB}" type="presParOf" srcId="{FFD86736-93AB-4706-A070-D3EA7409C638}" destId="{3FD51E3D-CB83-4102-89C3-1506C9C0229B}" srcOrd="2" destOrd="0" presId="urn:microsoft.com/office/officeart/2005/8/layout/lProcess2"/>
    <dgm:cxn modelId="{DFE4EE5E-033D-4CF8-B452-8ACA1E4B150B}" type="presParOf" srcId="{3FD51E3D-CB83-4102-89C3-1506C9C0229B}" destId="{B8CFE0B3-A8BB-46B8-B3F2-5AF26458EA7D}" srcOrd="0" destOrd="0" presId="urn:microsoft.com/office/officeart/2005/8/layout/lProcess2"/>
    <dgm:cxn modelId="{88EFCBB5-BCF9-4E60-8BD6-AB34F797706D}" type="presParOf" srcId="{B8CFE0B3-A8BB-46B8-B3F2-5AF26458EA7D}" destId="{286D5601-B499-4BA9-A84D-796917F6507A}" srcOrd="0" destOrd="0" presId="urn:microsoft.com/office/officeart/2005/8/layout/lProcess2"/>
    <dgm:cxn modelId="{0AE48EC3-DB0D-45E2-A345-5C047B541CE6}" type="presParOf" srcId="{B8CFE0B3-A8BB-46B8-B3F2-5AF26458EA7D}" destId="{3C84787C-21BF-4713-9F37-F93562A6795A}" srcOrd="1" destOrd="0" presId="urn:microsoft.com/office/officeart/2005/8/layout/lProcess2"/>
    <dgm:cxn modelId="{C41C53E4-31D7-4C14-94D7-9F2C22E3AFBC}" type="presParOf" srcId="{B8CFE0B3-A8BB-46B8-B3F2-5AF26458EA7D}" destId="{AE6E496E-F35F-4205-B5BF-94740A54D3A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128D0-B4A9-4083-B6CC-7FAB05387087}">
      <dsp:nvSpPr>
        <dsp:cNvPr id="0" name=""/>
        <dsp:cNvSpPr/>
      </dsp:nvSpPr>
      <dsp:spPr>
        <a:xfrm rot="5400000">
          <a:off x="3678094" y="117519"/>
          <a:ext cx="1807175" cy="157224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Lugar de estudio </a:t>
          </a:r>
        </a:p>
      </dsp:txBody>
      <dsp:txXfrm rot="-5400000">
        <a:off x="4040568" y="281671"/>
        <a:ext cx="1082226" cy="1243939"/>
      </dsp:txXfrm>
    </dsp:sp>
    <dsp:sp modelId="{6527C7E9-31F4-40BD-B401-22AB162569A2}">
      <dsp:nvSpPr>
        <dsp:cNvPr id="0" name=""/>
        <dsp:cNvSpPr/>
      </dsp:nvSpPr>
      <dsp:spPr>
        <a:xfrm>
          <a:off x="5798161" y="574256"/>
          <a:ext cx="2016807" cy="10862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kern="1200" dirty="0"/>
            <a:t>La habitación en la que estudies debe contar con: luz suficiente,  buena ventilación</a:t>
          </a:r>
          <a:r>
            <a:rPr lang="es-MX" sz="1600" kern="1200" dirty="0"/>
            <a:t>, mobiliario adecuado y silencio.  </a:t>
          </a:r>
          <a:endParaRPr lang="es-ES" sz="1600" kern="1200" dirty="0"/>
        </a:p>
      </dsp:txBody>
      <dsp:txXfrm>
        <a:off x="5798161" y="574256"/>
        <a:ext cx="2016807" cy="1086202"/>
      </dsp:txXfrm>
    </dsp:sp>
    <dsp:sp modelId="{6569A763-E46C-42D2-99AC-7DF6D609739F}">
      <dsp:nvSpPr>
        <dsp:cNvPr id="0" name=""/>
        <dsp:cNvSpPr/>
      </dsp:nvSpPr>
      <dsp:spPr>
        <a:xfrm rot="5400000">
          <a:off x="1980072" y="117519"/>
          <a:ext cx="1807175" cy="157224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 rot="-5400000">
        <a:off x="2342546" y="281671"/>
        <a:ext cx="1082226" cy="1243939"/>
      </dsp:txXfrm>
    </dsp:sp>
    <dsp:sp modelId="{16F2CC21-BCD1-4591-8974-04485BB619C0}">
      <dsp:nvSpPr>
        <dsp:cNvPr id="0" name=""/>
        <dsp:cNvSpPr/>
      </dsp:nvSpPr>
      <dsp:spPr>
        <a:xfrm rot="5400000">
          <a:off x="2825830" y="1681268"/>
          <a:ext cx="1807175" cy="157224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Concentración </a:t>
          </a:r>
        </a:p>
      </dsp:txBody>
      <dsp:txXfrm rot="-5400000">
        <a:off x="3188304" y="1845420"/>
        <a:ext cx="1082226" cy="1243939"/>
      </dsp:txXfrm>
    </dsp:sp>
    <dsp:sp modelId="{D6242B1C-58E0-4195-BB20-71DD8AF5FE5B}">
      <dsp:nvSpPr>
        <dsp:cNvPr id="0" name=""/>
        <dsp:cNvSpPr/>
      </dsp:nvSpPr>
      <dsp:spPr>
        <a:xfrm>
          <a:off x="504052" y="1944212"/>
          <a:ext cx="1951749" cy="1084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Para que tu sesión de estudio sea efectiva, debes retirar todo objeto que sea distractor y estudiar siempre en la misma habitación. </a:t>
          </a:r>
        </a:p>
      </dsp:txBody>
      <dsp:txXfrm>
        <a:off x="504052" y="1944212"/>
        <a:ext cx="1951749" cy="1084305"/>
      </dsp:txXfrm>
    </dsp:sp>
    <dsp:sp modelId="{028FD25F-0E8C-4EE9-8F95-755BC184FAD2}">
      <dsp:nvSpPr>
        <dsp:cNvPr id="0" name=""/>
        <dsp:cNvSpPr/>
      </dsp:nvSpPr>
      <dsp:spPr>
        <a:xfrm rot="5400000">
          <a:off x="4523852" y="1651450"/>
          <a:ext cx="1807175" cy="157224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 rot="-5400000">
        <a:off x="4886326" y="1815602"/>
        <a:ext cx="1082226" cy="1243939"/>
      </dsp:txXfrm>
    </dsp:sp>
    <dsp:sp modelId="{6984B0BB-E164-49BC-BC7B-02A0C673D0A5}">
      <dsp:nvSpPr>
        <dsp:cNvPr id="0" name=""/>
        <dsp:cNvSpPr/>
      </dsp:nvSpPr>
      <dsp:spPr>
        <a:xfrm rot="5400000">
          <a:off x="3678094" y="3185380"/>
          <a:ext cx="1807175" cy="157224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Materiales </a:t>
          </a:r>
        </a:p>
      </dsp:txBody>
      <dsp:txXfrm rot="-5400000">
        <a:off x="4040568" y="3349532"/>
        <a:ext cx="1082226" cy="1243939"/>
      </dsp:txXfrm>
    </dsp:sp>
    <dsp:sp modelId="{510E8D84-8BD7-4DFD-8EC1-D4DD14BBFACF}">
      <dsp:nvSpPr>
        <dsp:cNvPr id="0" name=""/>
        <dsp:cNvSpPr/>
      </dsp:nvSpPr>
      <dsp:spPr>
        <a:xfrm>
          <a:off x="5544729" y="3429349"/>
          <a:ext cx="2016807" cy="1084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Debes preparar los materiales que utilizarás antes de empezar a estudiar.  </a:t>
          </a:r>
          <a:endParaRPr lang="es-ES" sz="1600" kern="1200" dirty="0"/>
        </a:p>
      </dsp:txBody>
      <dsp:txXfrm>
        <a:off x="5544729" y="3429349"/>
        <a:ext cx="2016807" cy="1084305"/>
      </dsp:txXfrm>
    </dsp:sp>
    <dsp:sp modelId="{49633951-2874-4194-9141-810FBE57FF37}">
      <dsp:nvSpPr>
        <dsp:cNvPr id="0" name=""/>
        <dsp:cNvSpPr/>
      </dsp:nvSpPr>
      <dsp:spPr>
        <a:xfrm rot="5400000">
          <a:off x="1980072" y="3185380"/>
          <a:ext cx="1807175" cy="157224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 rot="-5400000">
        <a:off x="2342546" y="3349532"/>
        <a:ext cx="1082226" cy="1243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4AFB6-CEF2-4D8F-8EA9-BEF316CB2555}">
      <dsp:nvSpPr>
        <dsp:cNvPr id="0" name=""/>
        <dsp:cNvSpPr/>
      </dsp:nvSpPr>
      <dsp:spPr>
        <a:xfrm>
          <a:off x="1286073" y="1131490"/>
          <a:ext cx="3394472" cy="339447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A92C6-F0AE-4D09-9D35-DED0242BFD75}">
      <dsp:nvSpPr>
        <dsp:cNvPr id="0" name=""/>
        <dsp:cNvSpPr/>
      </dsp:nvSpPr>
      <dsp:spPr>
        <a:xfrm>
          <a:off x="1771199" y="1616617"/>
          <a:ext cx="2424218" cy="2424218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21615-4769-490D-814C-EB24E689E678}">
      <dsp:nvSpPr>
        <dsp:cNvPr id="0" name=""/>
        <dsp:cNvSpPr/>
      </dsp:nvSpPr>
      <dsp:spPr>
        <a:xfrm>
          <a:off x="2256043" y="2101461"/>
          <a:ext cx="1454531" cy="1454531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B69C56-F2B2-435D-B3DC-5658FB656B38}">
      <dsp:nvSpPr>
        <dsp:cNvPr id="0" name=""/>
        <dsp:cNvSpPr/>
      </dsp:nvSpPr>
      <dsp:spPr>
        <a:xfrm>
          <a:off x="2740887" y="2586304"/>
          <a:ext cx="484843" cy="48484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2EB7E-4E5D-409E-8844-059024892F17}">
      <dsp:nvSpPr>
        <dsp:cNvPr id="0" name=""/>
        <dsp:cNvSpPr/>
      </dsp:nvSpPr>
      <dsp:spPr>
        <a:xfrm>
          <a:off x="5246290" y="0"/>
          <a:ext cx="1697236" cy="811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Actitud positiva </a:t>
          </a:r>
        </a:p>
      </dsp:txBody>
      <dsp:txXfrm>
        <a:off x="5246290" y="0"/>
        <a:ext cx="1697236" cy="811844"/>
      </dsp:txXfrm>
    </dsp:sp>
    <dsp:sp modelId="{6E8B3F83-8A8C-46A5-BE21-C20960879ACE}">
      <dsp:nvSpPr>
        <dsp:cNvPr id="0" name=""/>
        <dsp:cNvSpPr/>
      </dsp:nvSpPr>
      <dsp:spPr>
        <a:xfrm>
          <a:off x="4821981" y="405922"/>
          <a:ext cx="42430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9E1A7-59EE-4D70-8BE0-95A1B08D0464}">
      <dsp:nvSpPr>
        <dsp:cNvPr id="0" name=""/>
        <dsp:cNvSpPr/>
      </dsp:nvSpPr>
      <dsp:spPr>
        <a:xfrm rot="5400000">
          <a:off x="2689121" y="673236"/>
          <a:ext cx="2398760" cy="1866959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D5B43D-B493-4659-9A50-36F49FDD65AB}">
      <dsp:nvSpPr>
        <dsp:cNvPr id="0" name=""/>
        <dsp:cNvSpPr/>
      </dsp:nvSpPr>
      <dsp:spPr>
        <a:xfrm>
          <a:off x="5246290" y="811844"/>
          <a:ext cx="1697236" cy="811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Buenos hábitos </a:t>
          </a:r>
        </a:p>
      </dsp:txBody>
      <dsp:txXfrm>
        <a:off x="5246290" y="811844"/>
        <a:ext cx="1697236" cy="811844"/>
      </dsp:txXfrm>
    </dsp:sp>
    <dsp:sp modelId="{542E8082-8414-4F23-B027-C45B98A15E96}">
      <dsp:nvSpPr>
        <dsp:cNvPr id="0" name=""/>
        <dsp:cNvSpPr/>
      </dsp:nvSpPr>
      <dsp:spPr>
        <a:xfrm>
          <a:off x="4821981" y="1217766"/>
          <a:ext cx="42430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CED6E9-6FD8-4634-BCD7-8E5FF92592B0}">
      <dsp:nvSpPr>
        <dsp:cNvPr id="0" name=""/>
        <dsp:cNvSpPr/>
      </dsp:nvSpPr>
      <dsp:spPr>
        <a:xfrm rot="5400000">
          <a:off x="3104378" y="1471786"/>
          <a:ext cx="1969925" cy="1462451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09F397-A3CA-4644-B7EF-496ECF8A15B3}">
      <dsp:nvSpPr>
        <dsp:cNvPr id="0" name=""/>
        <dsp:cNvSpPr/>
      </dsp:nvSpPr>
      <dsp:spPr>
        <a:xfrm>
          <a:off x="5246290" y="1623689"/>
          <a:ext cx="1697236" cy="811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Motivación </a:t>
          </a:r>
        </a:p>
      </dsp:txBody>
      <dsp:txXfrm>
        <a:off x="5246290" y="1623689"/>
        <a:ext cx="1697236" cy="811844"/>
      </dsp:txXfrm>
    </dsp:sp>
    <dsp:sp modelId="{CEF61EB6-97A9-4F00-B407-E30CAB97E55C}">
      <dsp:nvSpPr>
        <dsp:cNvPr id="0" name=""/>
        <dsp:cNvSpPr/>
      </dsp:nvSpPr>
      <dsp:spPr>
        <a:xfrm>
          <a:off x="4821981" y="2029611"/>
          <a:ext cx="42430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F81D35-7458-4CA3-94A0-9B8DFB167079}">
      <dsp:nvSpPr>
        <dsp:cNvPr id="0" name=""/>
        <dsp:cNvSpPr/>
      </dsp:nvSpPr>
      <dsp:spPr>
        <a:xfrm rot="5400000">
          <a:off x="3506340" y="2216024"/>
          <a:ext cx="1502619" cy="1128662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ED7D8-AE8D-453F-ACB1-D97B7DAC8D09}">
      <dsp:nvSpPr>
        <dsp:cNvPr id="0" name=""/>
        <dsp:cNvSpPr/>
      </dsp:nvSpPr>
      <dsp:spPr>
        <a:xfrm>
          <a:off x="5246290" y="2435533"/>
          <a:ext cx="1697236" cy="811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Practicar </a:t>
          </a:r>
        </a:p>
      </dsp:txBody>
      <dsp:txXfrm>
        <a:off x="5246290" y="2435533"/>
        <a:ext cx="1697236" cy="811844"/>
      </dsp:txXfrm>
    </dsp:sp>
    <dsp:sp modelId="{A05B0910-FEF6-4645-BF6D-5CFB6229E26A}">
      <dsp:nvSpPr>
        <dsp:cNvPr id="0" name=""/>
        <dsp:cNvSpPr/>
      </dsp:nvSpPr>
      <dsp:spPr>
        <a:xfrm>
          <a:off x="4821981" y="2841456"/>
          <a:ext cx="42430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4EAD20-F9FE-4077-8212-5E1DE8E0D55C}">
      <dsp:nvSpPr>
        <dsp:cNvPr id="0" name=""/>
        <dsp:cNvSpPr/>
      </dsp:nvSpPr>
      <dsp:spPr>
        <a:xfrm rot="5400000">
          <a:off x="3909264" y="2963204"/>
          <a:ext cx="1032824" cy="788649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E1008-0271-40F4-8209-ED212DD096CF}">
      <dsp:nvSpPr>
        <dsp:cNvPr id="0" name=""/>
        <dsp:cNvSpPr/>
      </dsp:nvSpPr>
      <dsp:spPr>
        <a:xfrm>
          <a:off x="2816066" y="1815818"/>
          <a:ext cx="2597467" cy="259746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/>
            <a:t>Actitud positiva </a:t>
          </a:r>
        </a:p>
      </dsp:txBody>
      <dsp:txXfrm>
        <a:off x="3196456" y="2196208"/>
        <a:ext cx="1836687" cy="1836687"/>
      </dsp:txXfrm>
    </dsp:sp>
    <dsp:sp modelId="{DCC9B3A8-CC5D-44D9-A75B-7D3E76A47DBC}">
      <dsp:nvSpPr>
        <dsp:cNvPr id="0" name=""/>
        <dsp:cNvSpPr/>
      </dsp:nvSpPr>
      <dsp:spPr>
        <a:xfrm rot="12900000">
          <a:off x="1048123" y="1329610"/>
          <a:ext cx="2092257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5C95A1-AB5A-4802-A7BD-FD0CB7E1D352}">
      <dsp:nvSpPr>
        <dsp:cNvPr id="0" name=""/>
        <dsp:cNvSpPr/>
      </dsp:nvSpPr>
      <dsp:spPr>
        <a:xfrm>
          <a:off x="3516" y="112676"/>
          <a:ext cx="2467594" cy="19740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Confianza en sí mismo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Entusiasmo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Voluntad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Atención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 dirty="0"/>
        </a:p>
      </dsp:txBody>
      <dsp:txXfrm>
        <a:off x="61335" y="170495"/>
        <a:ext cx="2351956" cy="1858437"/>
      </dsp:txXfrm>
    </dsp:sp>
    <dsp:sp modelId="{288975D4-84BD-458E-92F1-FAE8860779A4}">
      <dsp:nvSpPr>
        <dsp:cNvPr id="0" name=""/>
        <dsp:cNvSpPr/>
      </dsp:nvSpPr>
      <dsp:spPr>
        <a:xfrm rot="19500000">
          <a:off x="5089219" y="1329610"/>
          <a:ext cx="2092257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9DED9-BD93-4A60-87AE-757DE8E5CB55}">
      <dsp:nvSpPr>
        <dsp:cNvPr id="0" name=""/>
        <dsp:cNvSpPr/>
      </dsp:nvSpPr>
      <dsp:spPr>
        <a:xfrm>
          <a:off x="5758489" y="112676"/>
          <a:ext cx="2467594" cy="1974075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Esfuerzo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Interés-retención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No compararse con los demás </a:t>
          </a:r>
        </a:p>
      </dsp:txBody>
      <dsp:txXfrm>
        <a:off x="5816308" y="170495"/>
        <a:ext cx="2351956" cy="18584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985FE9-8CCF-4CFC-B809-9BCB98005DA9}">
      <dsp:nvSpPr>
        <dsp:cNvPr id="0" name=""/>
        <dsp:cNvSpPr/>
      </dsp:nvSpPr>
      <dsp:spPr>
        <a:xfrm>
          <a:off x="3037" y="908"/>
          <a:ext cx="8223524" cy="21524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700" kern="1200" dirty="0"/>
            <a:t>Desarrollar buenos hábitos  </a:t>
          </a:r>
        </a:p>
      </dsp:txBody>
      <dsp:txXfrm>
        <a:off x="66081" y="63952"/>
        <a:ext cx="8097436" cy="2026396"/>
      </dsp:txXfrm>
    </dsp:sp>
    <dsp:sp modelId="{D2370969-88F1-4510-883B-A57E313B88D0}">
      <dsp:nvSpPr>
        <dsp:cNvPr id="0" name=""/>
        <dsp:cNvSpPr/>
      </dsp:nvSpPr>
      <dsp:spPr>
        <a:xfrm>
          <a:off x="3037" y="2372570"/>
          <a:ext cx="3946028" cy="21524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Comer saludablemente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700" kern="1200" dirty="0"/>
            <a:t>Dormir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700" kern="1200" dirty="0"/>
            <a:t>Realizar deporte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700" kern="1200" dirty="0"/>
            <a:t> 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Descansar 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3 a 4 horas de estudio </a:t>
          </a:r>
        </a:p>
      </dsp:txBody>
      <dsp:txXfrm>
        <a:off x="66081" y="2435614"/>
        <a:ext cx="3819940" cy="2026396"/>
      </dsp:txXfrm>
    </dsp:sp>
    <dsp:sp modelId="{F65CCEB2-4EF5-4D7A-B5FB-9E2AA0FC4D78}">
      <dsp:nvSpPr>
        <dsp:cNvPr id="0" name=""/>
        <dsp:cNvSpPr/>
      </dsp:nvSpPr>
      <dsp:spPr>
        <a:xfrm>
          <a:off x="4280533" y="2372570"/>
          <a:ext cx="3946028" cy="21524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Ser sistemático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Exigirte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Cambiar malos hábitos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No interrumpir el estudio por diversiones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No aprender todo de memoria </a:t>
          </a:r>
        </a:p>
      </dsp:txBody>
      <dsp:txXfrm>
        <a:off x="4343577" y="2435614"/>
        <a:ext cx="3819940" cy="2026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5288D-9B3C-4509-9E44-DE0A4BAFA574}">
      <dsp:nvSpPr>
        <dsp:cNvPr id="0" name=""/>
        <dsp:cNvSpPr/>
      </dsp:nvSpPr>
      <dsp:spPr>
        <a:xfrm>
          <a:off x="2973482" y="961767"/>
          <a:ext cx="3388005" cy="3564195"/>
        </a:xfrm>
        <a:prstGeom prst="round2DiagRect">
          <a:avLst>
            <a:gd name="adj1" fmla="val 0"/>
            <a:gd name="adj2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C4136-2C0A-4063-9353-32411E2A1712}">
      <dsp:nvSpPr>
        <dsp:cNvPr id="0" name=""/>
        <dsp:cNvSpPr/>
      </dsp:nvSpPr>
      <dsp:spPr>
        <a:xfrm>
          <a:off x="3199499" y="1231967"/>
          <a:ext cx="2935971" cy="30242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Deseos o aspiraciones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000" kern="1200" dirty="0"/>
            <a:t>Metas a plazos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000" kern="1200" dirty="0"/>
            <a:t>Objetivos al estudiar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000" kern="1200" dirty="0"/>
            <a:t>Razones para que te gusten las asignaturas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000" kern="1200" dirty="0"/>
            <a:t>Utilidad de las asignaturas </a:t>
          </a:r>
          <a:endParaRPr lang="es-ES" sz="2000" kern="1200" dirty="0"/>
        </a:p>
        <a:p>
          <a:pPr indent="0" algn="l">
            <a:spcBef>
              <a:spcPct val="0"/>
            </a:spcBef>
            <a:buNone/>
          </a:pPr>
          <a:endParaRPr lang="es-ES" sz="2000" kern="1200" dirty="0"/>
        </a:p>
      </dsp:txBody>
      <dsp:txXfrm>
        <a:off x="3199499" y="1231967"/>
        <a:ext cx="2935971" cy="3024248"/>
      </dsp:txXfrm>
    </dsp:sp>
    <dsp:sp modelId="{3055B4D2-AF60-4C8E-B853-7398D8337135}">
      <dsp:nvSpPr>
        <dsp:cNvPr id="0" name=""/>
        <dsp:cNvSpPr/>
      </dsp:nvSpPr>
      <dsp:spPr>
        <a:xfrm rot="16200000">
          <a:off x="422101" y="1446010"/>
          <a:ext cx="3943471" cy="1051449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Estar motivada/o</a:t>
          </a:r>
        </a:p>
      </dsp:txBody>
      <dsp:txXfrm>
        <a:off x="581011" y="1868676"/>
        <a:ext cx="3625651" cy="5239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527EE-2F60-4768-891F-3D10461CEBAC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200" kern="1200" dirty="0"/>
            <a:t>Practicar</a:t>
          </a:r>
        </a:p>
      </dsp:txBody>
      <dsp:txXfrm>
        <a:off x="0" y="0"/>
        <a:ext cx="8229600" cy="1357788"/>
      </dsp:txXfrm>
    </dsp:sp>
    <dsp:sp modelId="{286D5601-B499-4BA9-A84D-796917F6507A}">
      <dsp:nvSpPr>
        <dsp:cNvPr id="0" name=""/>
        <dsp:cNvSpPr/>
      </dsp:nvSpPr>
      <dsp:spPr>
        <a:xfrm>
          <a:off x="822960" y="1359114"/>
          <a:ext cx="6583680" cy="13646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Poner a prueba tu comprensión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Una actividad a la vez  </a:t>
          </a:r>
        </a:p>
      </dsp:txBody>
      <dsp:txXfrm>
        <a:off x="862929" y="1399083"/>
        <a:ext cx="6503742" cy="1284701"/>
      </dsp:txXfrm>
    </dsp:sp>
    <dsp:sp modelId="{AE6E496E-F35F-4205-B5BF-94740A54D3A7}">
      <dsp:nvSpPr>
        <dsp:cNvPr id="0" name=""/>
        <dsp:cNvSpPr/>
      </dsp:nvSpPr>
      <dsp:spPr>
        <a:xfrm>
          <a:off x="822960" y="2933699"/>
          <a:ext cx="6583680" cy="1364639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2500" kern="1200" dirty="0"/>
            <a:t>Priorizar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2500" kern="1200" dirty="0"/>
            <a:t>Relacionar lo aprendido con tus actividades cotidianas </a:t>
          </a:r>
        </a:p>
      </dsp:txBody>
      <dsp:txXfrm>
        <a:off x="862929" y="2973668"/>
        <a:ext cx="6503742" cy="1284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TEMA: </a:t>
            </a:r>
            <a:r>
              <a:rPr lang="es-MX" dirty="0">
                <a:ln/>
              </a:rPr>
              <a:t>Condiciones físicas y del ambiente</a:t>
            </a:r>
            <a:r>
              <a:rPr lang="es-MX" dirty="0"/>
              <a:t> 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Lic. </a:t>
            </a:r>
            <a:r>
              <a:rPr lang="es-MX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Marybeth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Alejandra Téllez Rodríguez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 Diciembre 2016</a:t>
            </a: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TEMA: Condiciones físicas y del ambiente 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s-MX" sz="40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just">
              <a:buNone/>
            </a:pPr>
            <a:r>
              <a:rPr lang="es-MX" sz="3400" dirty="0">
                <a:latin typeface="Arial" pitchFamily="34" charset="0"/>
                <a:cs typeface="Arial" pitchFamily="34" charset="0"/>
              </a:rPr>
              <a:t>El desarrollo de hábitos de estudio es fundamental en la vida de todo estudiante pues éstos le permitirán tener un desempeño y aprovechamiento adecuado. Para tener estudiantes universitarios con un excelente rendimiento académico es indispensable que conozcan las condiciones tanto físicas como ambientales que deben generar para alcanzar la excelencia.</a:t>
            </a:r>
            <a:r>
              <a:rPr lang="es-MX" sz="3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None/>
            </a:pPr>
            <a:endParaRPr lang="es-MX" sz="3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4000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3400" dirty="0">
                <a:latin typeface="Arial" pitchFamily="34" charset="0"/>
                <a:cs typeface="Arial" pitchFamily="34" charset="0"/>
              </a:rPr>
              <a:t>The development of study habits is essential in the life of every student since they allow you to have a performance and proper utilization. To college students with excellent academic performance it is essential to know both the physical and environmental conditions that must be generated to achieve excellence.</a:t>
            </a:r>
            <a:endParaRPr lang="es-MX" sz="3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400" b="1" dirty="0">
                <a:latin typeface="Arial" pitchFamily="34" charset="0"/>
                <a:cs typeface="Arial" pitchFamily="34" charset="0"/>
              </a:rPr>
              <a:t>Palabras claves: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Hábitos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estudio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condiciones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físicas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condiciones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ambientales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rendimiento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academico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. </a:t>
            </a:r>
            <a:endParaRPr lang="es-MX" sz="3400" dirty="0">
              <a:latin typeface="Arial" pitchFamily="34" charset="0"/>
              <a:cs typeface="Arial" pitchFamily="34" charset="0"/>
            </a:endParaRPr>
          </a:p>
          <a:p>
            <a:endParaRPr lang="es-MX" sz="34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4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3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MX" sz="3400" dirty="0" err="1">
                <a:latin typeface="Arial" pitchFamily="34" charset="0"/>
                <a:cs typeface="Arial" pitchFamily="34" charset="0"/>
              </a:rPr>
              <a:t>Study</a:t>
            </a:r>
            <a:r>
              <a:rPr lang="es-MX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3400" dirty="0" err="1">
                <a:latin typeface="Arial" pitchFamily="34" charset="0"/>
                <a:cs typeface="Arial" pitchFamily="34" charset="0"/>
              </a:rPr>
              <a:t>habits</a:t>
            </a:r>
            <a:r>
              <a:rPr lang="es-MX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3400" dirty="0" err="1">
                <a:latin typeface="Arial" pitchFamily="34" charset="0"/>
                <a:cs typeface="Arial" pitchFamily="34" charset="0"/>
              </a:rPr>
              <a:t>physical</a:t>
            </a:r>
            <a:r>
              <a:rPr lang="es-MX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3400" dirty="0" err="1">
                <a:latin typeface="Arial" pitchFamily="34" charset="0"/>
                <a:cs typeface="Arial" pitchFamily="34" charset="0"/>
              </a:rPr>
              <a:t>conditions</a:t>
            </a:r>
            <a:r>
              <a:rPr lang="es-MX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3400" dirty="0" err="1">
                <a:latin typeface="Arial" pitchFamily="34" charset="0"/>
                <a:cs typeface="Arial" pitchFamily="34" charset="0"/>
              </a:rPr>
              <a:t>environmental</a:t>
            </a:r>
            <a:r>
              <a:rPr lang="es-MX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3400" dirty="0" err="1">
                <a:latin typeface="Arial" pitchFamily="34" charset="0"/>
                <a:cs typeface="Arial" pitchFamily="34" charset="0"/>
              </a:rPr>
              <a:t>conditions</a:t>
            </a:r>
            <a:r>
              <a:rPr lang="es-MX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3400" dirty="0" err="1">
                <a:latin typeface="Arial" pitchFamily="34" charset="0"/>
                <a:cs typeface="Arial" pitchFamily="34" charset="0"/>
              </a:rPr>
              <a:t>academic</a:t>
            </a:r>
            <a:r>
              <a:rPr lang="es-MX" sz="3400" dirty="0">
                <a:latin typeface="Arial" pitchFamily="34" charset="0"/>
                <a:cs typeface="Arial" pitchFamily="34" charset="0"/>
              </a:rPr>
              <a:t> performance.</a:t>
            </a:r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933774"/>
              </p:ext>
            </p:extLst>
          </p:nvPr>
        </p:nvGraphicFramePr>
        <p:xfrm>
          <a:off x="611560" y="1628800"/>
          <a:ext cx="8358809" cy="4875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ángulo 1"/>
          <p:cNvSpPr/>
          <p:nvPr/>
        </p:nvSpPr>
        <p:spPr>
          <a:xfrm>
            <a:off x="1547664" y="859359"/>
            <a:ext cx="79231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300" dirty="0"/>
              <a:t>Condiciones físicas y ambientales </a:t>
            </a:r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365303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8427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11560" y="206084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Debes contar con: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296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7551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510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5516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6653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5189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5671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1304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4651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57200" y="1268760"/>
            <a:ext cx="8229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000" dirty="0"/>
          </a:p>
          <a:p>
            <a:endParaRPr lang="es-MX" sz="2000" dirty="0"/>
          </a:p>
          <a:p>
            <a:r>
              <a:rPr lang="es-MX" sz="2000" dirty="0"/>
              <a:t>Amaya, J. y Prado, E. (2014), </a:t>
            </a:r>
            <a:r>
              <a:rPr lang="es-MX" sz="2000" i="1" dirty="0"/>
              <a:t>Estrategias de aprendizaje para universitarios. Un enfoque constructivista</a:t>
            </a:r>
            <a:r>
              <a:rPr lang="es-MX" sz="2000" dirty="0"/>
              <a:t>, México: Trillas.  </a:t>
            </a:r>
            <a:endParaRPr lang="en-US" sz="2000" dirty="0"/>
          </a:p>
          <a:p>
            <a:pPr lvl="0"/>
            <a:endParaRPr lang="es-MX" sz="2000" dirty="0"/>
          </a:p>
          <a:p>
            <a:pPr lvl="0"/>
            <a:r>
              <a:rPr lang="es-MX" sz="2000" dirty="0" err="1"/>
              <a:t>Olcese</a:t>
            </a:r>
            <a:r>
              <a:rPr lang="es-MX" sz="2000" dirty="0"/>
              <a:t>, A. (2002), </a:t>
            </a:r>
            <a:r>
              <a:rPr lang="es-MX" sz="2000" i="1" dirty="0"/>
              <a:t>Cómo estudiar con éxito. Técnicas y hábitos para aprender mejor</a:t>
            </a:r>
            <a:r>
              <a:rPr lang="es-MX" sz="2000" dirty="0"/>
              <a:t>, México: </a:t>
            </a:r>
            <a:r>
              <a:rPr lang="es-MX" sz="2000" dirty="0" err="1"/>
              <a:t>Alfaomega</a:t>
            </a:r>
            <a:r>
              <a:rPr lang="es-MX" sz="2000" dirty="0"/>
              <a:t>.</a:t>
            </a:r>
          </a:p>
          <a:p>
            <a:pPr lvl="0"/>
            <a:r>
              <a:rPr lang="es-MX" dirty="0"/>
              <a:t> </a:t>
            </a:r>
            <a:endParaRPr lang="en-US" dirty="0"/>
          </a:p>
          <a:p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385</Words>
  <Application>Microsoft Office PowerPoint</Application>
  <PresentationFormat>Presentación en pantalla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Tema de Office</vt:lpstr>
      <vt:lpstr>1_Tema de Office</vt:lpstr>
      <vt:lpstr>TEMA: Condiciones físicas y del ambiente </vt:lpstr>
      <vt:lpstr>TEMA: Condiciones físicas y del ambiente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Marybeth Tellez</cp:lastModifiedBy>
  <cp:revision>60</cp:revision>
  <dcterms:created xsi:type="dcterms:W3CDTF">2012-12-04T21:22:09Z</dcterms:created>
  <dcterms:modified xsi:type="dcterms:W3CDTF">2016-10-04T22:24:59Z</dcterms:modified>
  <cp:contentStatus/>
</cp:coreProperties>
</file>